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210 멋진어느날 R" panose="02020603020101020101" pitchFamily="18" charset="-127"/>
      <p:regular r:id="rId24"/>
    </p:embeddedFont>
    <p:embeddedFont>
      <p:font typeface="210 맨발의청춘 B" panose="02020603020101020101" pitchFamily="18" charset="-127"/>
      <p:regular r:id="rId25"/>
    </p:embeddedFont>
    <p:embeddedFont>
      <p:font typeface="Tw Cen MT" panose="020B0602020104020603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시월구일2" panose="02020600000000000000" pitchFamily="18" charset="-127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9BE0"/>
    <a:srgbClr val="FE2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4" autoAdjust="0"/>
    <p:restoredTop sz="94660"/>
  </p:normalViewPr>
  <p:slideViewPr>
    <p:cSldViewPr snapToGrid="0">
      <p:cViewPr varScale="1">
        <p:scale>
          <a:sx n="70" d="100"/>
          <a:sy n="70" d="100"/>
        </p:scale>
        <p:origin x="8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50BBC7-1FB6-4840-A4AE-624D4121187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D5A136F-DAB5-4FAE-9C98-C9A28DCEA89F}">
      <dgm:prSet phldrT="[텍스트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600" dirty="0" err="1" smtClean="0">
              <a:solidFill>
                <a:schemeClr val="tx1"/>
              </a:solidFill>
            </a:rPr>
            <a:t>메인페이지</a:t>
          </a:r>
          <a:endParaRPr lang="ko-KR" altLang="en-US" sz="1600" dirty="0">
            <a:solidFill>
              <a:schemeClr val="tx1"/>
            </a:solidFill>
          </a:endParaRPr>
        </a:p>
      </dgm:t>
    </dgm:pt>
    <dgm:pt modelId="{F86604CF-2B36-4481-9A50-599DA222EA9E}" type="parTrans" cxnId="{53BDAEA4-C4F2-406D-B318-2AD5D5C45A1B}">
      <dgm:prSet/>
      <dgm:spPr/>
      <dgm:t>
        <a:bodyPr/>
        <a:lstStyle/>
        <a:p>
          <a:pPr latinLnBrk="1"/>
          <a:endParaRPr lang="ko-KR" altLang="en-US"/>
        </a:p>
      </dgm:t>
    </dgm:pt>
    <dgm:pt modelId="{8B3F7880-DFA7-4207-9E66-712032197534}" type="sibTrans" cxnId="{53BDAEA4-C4F2-406D-B318-2AD5D5C45A1B}">
      <dgm:prSet/>
      <dgm:spPr/>
      <dgm:t>
        <a:bodyPr/>
        <a:lstStyle/>
        <a:p>
          <a:pPr latinLnBrk="1"/>
          <a:endParaRPr lang="ko-KR" altLang="en-US"/>
        </a:p>
      </dgm:t>
    </dgm:pt>
    <dgm:pt modelId="{BBE26BF8-F093-4E73-A514-0C6E8A4F1DFE}">
      <dgm:prSet phldrT="[텍스트]"/>
      <dgm:spPr/>
      <dgm:t>
        <a:bodyPr/>
        <a:lstStyle/>
        <a:p>
          <a:pPr latinLnBrk="1"/>
          <a:r>
            <a:rPr lang="ko-KR" altLang="en-US" smtClean="0"/>
            <a:t>회사소개</a:t>
          </a:r>
          <a:endParaRPr lang="ko-KR" altLang="en-US" dirty="0"/>
        </a:p>
      </dgm:t>
    </dgm:pt>
    <dgm:pt modelId="{A8037A7A-F1C1-4325-BD46-7D77E992D625}" type="parTrans" cxnId="{3102B0C9-60E7-49EF-8508-1A858CC9E0CF}">
      <dgm:prSet/>
      <dgm:spPr/>
      <dgm:t>
        <a:bodyPr/>
        <a:lstStyle/>
        <a:p>
          <a:pPr latinLnBrk="1"/>
          <a:endParaRPr lang="ko-KR" altLang="en-US"/>
        </a:p>
      </dgm:t>
    </dgm:pt>
    <dgm:pt modelId="{9C43F7E6-8921-438C-BB31-A6A1742B7217}" type="sibTrans" cxnId="{3102B0C9-60E7-49EF-8508-1A858CC9E0CF}">
      <dgm:prSet/>
      <dgm:spPr/>
      <dgm:t>
        <a:bodyPr/>
        <a:lstStyle/>
        <a:p>
          <a:pPr latinLnBrk="1"/>
          <a:endParaRPr lang="ko-KR" altLang="en-US"/>
        </a:p>
      </dgm:t>
    </dgm:pt>
    <dgm:pt modelId="{1D6208D3-E665-49CF-8619-88DAAB21C92E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수채용품</a:t>
          </a:r>
          <a:endParaRPr lang="ko-KR" altLang="en-US" dirty="0"/>
        </a:p>
      </dgm:t>
    </dgm:pt>
    <dgm:pt modelId="{B9410FFC-046B-43F5-B726-53A7BC605424}" type="parTrans" cxnId="{397BCB01-46F6-475A-80BA-9BE2F18273C7}">
      <dgm:prSet/>
      <dgm:spPr/>
      <dgm:t>
        <a:bodyPr/>
        <a:lstStyle/>
        <a:p>
          <a:pPr latinLnBrk="1"/>
          <a:endParaRPr lang="ko-KR" altLang="en-US"/>
        </a:p>
      </dgm:t>
    </dgm:pt>
    <dgm:pt modelId="{DCD7AC80-5C23-4BDC-89E3-5AB7B7E9C3A2}" type="sibTrans" cxnId="{397BCB01-46F6-475A-80BA-9BE2F18273C7}">
      <dgm:prSet/>
      <dgm:spPr/>
      <dgm:t>
        <a:bodyPr/>
        <a:lstStyle/>
        <a:p>
          <a:pPr latinLnBrk="1"/>
          <a:endParaRPr lang="ko-KR" altLang="en-US"/>
        </a:p>
      </dgm:t>
    </dgm:pt>
    <dgm:pt modelId="{4932B634-C485-471D-85E2-BB22C2292526}">
      <dgm:prSet phldrT="[텍스트]"/>
      <dgm:spPr/>
      <dgm:t>
        <a:bodyPr/>
        <a:lstStyle/>
        <a:p>
          <a:pPr latinLnBrk="1"/>
          <a:r>
            <a:rPr lang="en-US" altLang="ko-KR" dirty="0" smtClean="0"/>
            <a:t>Q&amp;A</a:t>
          </a:r>
          <a:endParaRPr lang="ko-KR" altLang="en-US" dirty="0"/>
        </a:p>
      </dgm:t>
    </dgm:pt>
    <dgm:pt modelId="{B82FFB49-0B5E-45B0-BA90-DA087324E08D}" type="parTrans" cxnId="{46948B35-1950-41DA-BCFC-CF39B73CC0F6}">
      <dgm:prSet/>
      <dgm:spPr/>
      <dgm:t>
        <a:bodyPr/>
        <a:lstStyle/>
        <a:p>
          <a:pPr latinLnBrk="1"/>
          <a:endParaRPr lang="ko-KR" altLang="en-US"/>
        </a:p>
      </dgm:t>
    </dgm:pt>
    <dgm:pt modelId="{8E4BC91F-B50D-42C2-8609-B18CAE4A356A}" type="sibTrans" cxnId="{46948B35-1950-41DA-BCFC-CF39B73CC0F6}">
      <dgm:prSet/>
      <dgm:spPr/>
      <dgm:t>
        <a:bodyPr/>
        <a:lstStyle/>
        <a:p>
          <a:pPr latinLnBrk="1"/>
          <a:endParaRPr lang="ko-KR" altLang="en-US"/>
        </a:p>
      </dgm:t>
    </dgm:pt>
    <dgm:pt modelId="{92AB66E1-AE39-4492-95B1-BF8A65217453}">
      <dgm:prSet phldrT="[텍스트]"/>
      <dgm:spPr/>
      <dgm:t>
        <a:bodyPr/>
        <a:lstStyle/>
        <a:p>
          <a:pPr latinLnBrk="1"/>
          <a:r>
            <a:rPr lang="ko-KR" altLang="en-US" dirty="0" smtClean="0"/>
            <a:t>화실</a:t>
          </a:r>
          <a:r>
            <a:rPr lang="en-US" altLang="ko-KR" dirty="0" smtClean="0"/>
            <a:t>,</a:t>
          </a:r>
          <a:r>
            <a:rPr lang="ko-KR" altLang="en-US" dirty="0" smtClean="0"/>
            <a:t>학원</a:t>
          </a:r>
          <a:endParaRPr lang="ko-KR" altLang="en-US" dirty="0"/>
        </a:p>
      </dgm:t>
    </dgm:pt>
    <dgm:pt modelId="{A90C7095-51E9-479B-A2AD-5756009FF8C1}" type="parTrans" cxnId="{1E0C8A54-B8DB-4E2B-B0A1-0407F946DECC}">
      <dgm:prSet/>
      <dgm:spPr/>
      <dgm:t>
        <a:bodyPr/>
        <a:lstStyle/>
        <a:p>
          <a:pPr latinLnBrk="1"/>
          <a:endParaRPr lang="ko-KR" altLang="en-US"/>
        </a:p>
      </dgm:t>
    </dgm:pt>
    <dgm:pt modelId="{8157FF57-2E71-40BC-A3F5-A3B877FBFDD6}" type="sibTrans" cxnId="{1E0C8A54-B8DB-4E2B-B0A1-0407F946DECC}">
      <dgm:prSet/>
      <dgm:spPr/>
      <dgm:t>
        <a:bodyPr/>
        <a:lstStyle/>
        <a:p>
          <a:pPr latinLnBrk="1"/>
          <a:endParaRPr lang="ko-KR" altLang="en-US"/>
        </a:p>
      </dgm:t>
    </dgm:pt>
    <dgm:pt modelId="{F81547B2-0534-46F7-9998-1F20760CBED5}">
      <dgm:prSet phldrT="[텍스트]"/>
      <dgm:spPr/>
      <dgm:t>
        <a:bodyPr/>
        <a:lstStyle/>
        <a:p>
          <a:pPr latinLnBrk="1"/>
          <a:r>
            <a:rPr lang="en-US" altLang="ko-KR" dirty="0" smtClean="0"/>
            <a:t>Shop</a:t>
          </a:r>
          <a:endParaRPr lang="ko-KR" altLang="en-US" dirty="0"/>
        </a:p>
      </dgm:t>
    </dgm:pt>
    <dgm:pt modelId="{E2272495-CA59-4441-B211-8C16D905FA62}" type="sibTrans" cxnId="{52599DBC-52AD-412D-B388-E99E50F31655}">
      <dgm:prSet/>
      <dgm:spPr/>
      <dgm:t>
        <a:bodyPr/>
        <a:lstStyle/>
        <a:p>
          <a:pPr latinLnBrk="1"/>
          <a:endParaRPr lang="ko-KR" altLang="en-US"/>
        </a:p>
      </dgm:t>
    </dgm:pt>
    <dgm:pt modelId="{189852F3-B080-4FEB-AE66-380FD1804BFA}" type="parTrans" cxnId="{52599DBC-52AD-412D-B388-E99E50F31655}">
      <dgm:prSet/>
      <dgm:spPr/>
      <dgm:t>
        <a:bodyPr/>
        <a:lstStyle/>
        <a:p>
          <a:pPr latinLnBrk="1"/>
          <a:endParaRPr lang="ko-KR" altLang="en-US"/>
        </a:p>
      </dgm:t>
    </dgm:pt>
    <dgm:pt modelId="{98F7608C-6138-444C-A66A-581E74E7964D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색연필</a:t>
          </a:r>
          <a:r>
            <a:rPr lang="en-US" altLang="ko-KR" dirty="0" smtClean="0"/>
            <a:t>/</a:t>
          </a:r>
          <a:r>
            <a:rPr lang="ko-KR" altLang="en-US" dirty="0" smtClean="0"/>
            <a:t>연필</a:t>
          </a:r>
          <a:r>
            <a:rPr lang="en-US" altLang="ko-KR" dirty="0" smtClean="0"/>
            <a:t>/</a:t>
          </a:r>
          <a:r>
            <a:rPr lang="ko-KR" altLang="en-US" dirty="0" smtClean="0"/>
            <a:t>드로잉</a:t>
          </a:r>
          <a:endParaRPr lang="ko-KR" altLang="en-US" dirty="0"/>
        </a:p>
      </dgm:t>
    </dgm:pt>
    <dgm:pt modelId="{2F3EE87E-0F3E-4ACA-A31C-F14BA506A302}" type="parTrans" cxnId="{2D029456-0C2A-41A1-8958-E8794048F336}">
      <dgm:prSet/>
      <dgm:spPr/>
      <dgm:t>
        <a:bodyPr/>
        <a:lstStyle/>
        <a:p>
          <a:pPr latinLnBrk="1"/>
          <a:endParaRPr lang="ko-KR" altLang="en-US"/>
        </a:p>
      </dgm:t>
    </dgm:pt>
    <dgm:pt modelId="{4AFA583D-D2A4-4D85-8841-F9AE0C22D3FB}" type="sibTrans" cxnId="{2D029456-0C2A-41A1-8958-E8794048F336}">
      <dgm:prSet/>
      <dgm:spPr/>
      <dgm:t>
        <a:bodyPr/>
        <a:lstStyle/>
        <a:p>
          <a:pPr latinLnBrk="1"/>
          <a:endParaRPr lang="ko-KR" altLang="en-US"/>
        </a:p>
      </dgm:t>
    </dgm:pt>
    <dgm:pt modelId="{DAD77696-CF47-407E-8AEF-A258CAA501F9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 smtClean="0"/>
            <a:t>콘테</a:t>
          </a:r>
          <a:r>
            <a:rPr lang="en-US" altLang="ko-KR" dirty="0" smtClean="0"/>
            <a:t>/</a:t>
          </a:r>
          <a:r>
            <a:rPr lang="ko-KR" altLang="en-US" dirty="0" smtClean="0"/>
            <a:t>목탄</a:t>
          </a:r>
          <a:r>
            <a:rPr lang="en-US" altLang="ko-KR" dirty="0" smtClean="0"/>
            <a:t>/</a:t>
          </a:r>
          <a:r>
            <a:rPr lang="ko-KR" altLang="en-US" dirty="0" smtClean="0"/>
            <a:t>파스텔</a:t>
          </a:r>
          <a:endParaRPr lang="ko-KR" altLang="en-US" dirty="0"/>
        </a:p>
      </dgm:t>
    </dgm:pt>
    <dgm:pt modelId="{57A0BD8E-BE78-43A3-91D5-F0964BF455FF}" type="parTrans" cxnId="{849E300A-35CE-4668-B871-F6D3C7AB8768}">
      <dgm:prSet/>
      <dgm:spPr/>
      <dgm:t>
        <a:bodyPr/>
        <a:lstStyle/>
        <a:p>
          <a:pPr latinLnBrk="1"/>
          <a:endParaRPr lang="ko-KR" altLang="en-US"/>
        </a:p>
      </dgm:t>
    </dgm:pt>
    <dgm:pt modelId="{737DAA9D-65C3-41CB-AE6B-471C128DEB56}" type="sibTrans" cxnId="{849E300A-35CE-4668-B871-F6D3C7AB8768}">
      <dgm:prSet/>
      <dgm:spPr/>
      <dgm:t>
        <a:bodyPr/>
        <a:lstStyle/>
        <a:p>
          <a:pPr latinLnBrk="1"/>
          <a:endParaRPr lang="ko-KR" altLang="en-US"/>
        </a:p>
      </dgm:t>
    </dgm:pt>
    <dgm:pt modelId="{C8B1E8DD-BD9C-4F30-BC90-6B48C8DAD06A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유화</a:t>
          </a:r>
          <a:r>
            <a:rPr lang="en-US" altLang="ko-KR" dirty="0" smtClean="0"/>
            <a:t>/</a:t>
          </a:r>
          <a:r>
            <a:rPr lang="ko-KR" altLang="en-US" dirty="0" err="1" smtClean="0"/>
            <a:t>아크릭용품</a:t>
          </a:r>
          <a:endParaRPr lang="ko-KR" altLang="en-US" dirty="0"/>
        </a:p>
      </dgm:t>
    </dgm:pt>
    <dgm:pt modelId="{EB0EF224-CB4C-42BD-B0ED-8D2F23F9BEF6}" type="parTrans" cxnId="{329B8A8F-CE71-41F1-ACCA-0332CECC2EF6}">
      <dgm:prSet/>
      <dgm:spPr/>
      <dgm:t>
        <a:bodyPr/>
        <a:lstStyle/>
        <a:p>
          <a:pPr latinLnBrk="1"/>
          <a:endParaRPr lang="ko-KR" altLang="en-US"/>
        </a:p>
      </dgm:t>
    </dgm:pt>
    <dgm:pt modelId="{8236129C-F3D3-458F-980E-A803F9E4FC8C}" type="sibTrans" cxnId="{329B8A8F-CE71-41F1-ACCA-0332CECC2EF6}">
      <dgm:prSet/>
      <dgm:spPr/>
      <dgm:t>
        <a:bodyPr/>
        <a:lstStyle/>
        <a:p>
          <a:pPr latinLnBrk="1"/>
          <a:endParaRPr lang="ko-KR" altLang="en-US"/>
        </a:p>
      </dgm:t>
    </dgm:pt>
    <dgm:pt modelId="{9C3A2941-3835-40E1-AB9A-36B811FFBF94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핸드페인팅용품</a:t>
          </a:r>
          <a:endParaRPr lang="ko-KR" altLang="en-US" dirty="0"/>
        </a:p>
      </dgm:t>
    </dgm:pt>
    <dgm:pt modelId="{52BAE074-C9BF-42C2-A4B5-100F39457B4B}" type="parTrans" cxnId="{5B903D9E-5DC8-4080-89F3-A39D0ECBD9AD}">
      <dgm:prSet/>
      <dgm:spPr/>
      <dgm:t>
        <a:bodyPr/>
        <a:lstStyle/>
        <a:p>
          <a:pPr latinLnBrk="1"/>
          <a:endParaRPr lang="ko-KR" altLang="en-US"/>
        </a:p>
      </dgm:t>
    </dgm:pt>
    <dgm:pt modelId="{A22388B9-18BA-446A-9E65-AD7E64719431}" type="sibTrans" cxnId="{5B903D9E-5DC8-4080-89F3-A39D0ECBD9AD}">
      <dgm:prSet/>
      <dgm:spPr/>
      <dgm:t>
        <a:bodyPr/>
        <a:lstStyle/>
        <a:p>
          <a:pPr latinLnBrk="1"/>
          <a:endParaRPr lang="ko-KR" altLang="en-US"/>
        </a:p>
      </dgm:t>
    </dgm:pt>
    <dgm:pt modelId="{71643C2A-7549-485F-9E26-5A9DCFE96128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구성</a:t>
          </a:r>
          <a:r>
            <a:rPr lang="en-US" altLang="ko-KR" dirty="0" smtClean="0"/>
            <a:t>/</a:t>
          </a:r>
          <a:r>
            <a:rPr lang="ko-KR" altLang="en-US" dirty="0" smtClean="0"/>
            <a:t>디자인</a:t>
          </a:r>
          <a:r>
            <a:rPr lang="en-US" altLang="ko-KR" dirty="0" smtClean="0"/>
            <a:t>/</a:t>
          </a:r>
          <a:r>
            <a:rPr lang="ko-KR" altLang="en-US" dirty="0" smtClean="0"/>
            <a:t>제도</a:t>
          </a:r>
          <a:endParaRPr lang="ko-KR" altLang="en-US" dirty="0"/>
        </a:p>
      </dgm:t>
    </dgm:pt>
    <dgm:pt modelId="{5AEAD9E5-C91D-4BDA-934B-32D70F241FCE}" type="parTrans" cxnId="{920F3991-7AEE-45A7-8264-74E56FCDFA72}">
      <dgm:prSet/>
      <dgm:spPr/>
      <dgm:t>
        <a:bodyPr/>
        <a:lstStyle/>
        <a:p>
          <a:pPr latinLnBrk="1"/>
          <a:endParaRPr lang="ko-KR" altLang="en-US"/>
        </a:p>
      </dgm:t>
    </dgm:pt>
    <dgm:pt modelId="{97E5C845-495A-4FF4-828A-E44D225C02CD}" type="sibTrans" cxnId="{920F3991-7AEE-45A7-8264-74E56FCDFA72}">
      <dgm:prSet/>
      <dgm:spPr/>
      <dgm:t>
        <a:bodyPr/>
        <a:lstStyle/>
        <a:p>
          <a:pPr latinLnBrk="1"/>
          <a:endParaRPr lang="ko-KR" altLang="en-US"/>
        </a:p>
      </dgm:t>
    </dgm:pt>
    <dgm:pt modelId="{9F1D6B72-86A4-4F6A-8FA2-178A9FE9BB1A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판화재료</a:t>
          </a:r>
          <a:endParaRPr lang="ko-KR" altLang="en-US" dirty="0"/>
        </a:p>
      </dgm:t>
    </dgm:pt>
    <dgm:pt modelId="{89C52D1E-3B5E-4F46-A7A5-709293A882A7}" type="parTrans" cxnId="{49098301-0139-4658-8E23-2A952E6B6961}">
      <dgm:prSet/>
      <dgm:spPr/>
      <dgm:t>
        <a:bodyPr/>
        <a:lstStyle/>
        <a:p>
          <a:pPr latinLnBrk="1"/>
          <a:endParaRPr lang="ko-KR" altLang="en-US"/>
        </a:p>
      </dgm:t>
    </dgm:pt>
    <dgm:pt modelId="{46A8F9EA-9076-41B7-B1DF-FB6299CE68AE}" type="sibTrans" cxnId="{49098301-0139-4658-8E23-2A952E6B6961}">
      <dgm:prSet/>
      <dgm:spPr/>
      <dgm:t>
        <a:bodyPr/>
        <a:lstStyle/>
        <a:p>
          <a:pPr latinLnBrk="1"/>
          <a:endParaRPr lang="ko-KR" altLang="en-US"/>
        </a:p>
      </dgm:t>
    </dgm:pt>
    <dgm:pt modelId="{AA68B747-E102-4DE7-A6D2-D0905358DD91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지류</a:t>
          </a:r>
          <a:r>
            <a:rPr lang="en-US" altLang="ko-KR" dirty="0" smtClean="0"/>
            <a:t>/</a:t>
          </a:r>
          <a:r>
            <a:rPr lang="ko-KR" altLang="en-US" dirty="0" smtClean="0"/>
            <a:t>스케치북</a:t>
          </a:r>
          <a:endParaRPr lang="ko-KR" altLang="en-US" dirty="0"/>
        </a:p>
      </dgm:t>
    </dgm:pt>
    <dgm:pt modelId="{441E9D61-B3D0-4B5C-BDC6-9E80B514C2BA}" type="parTrans" cxnId="{3C3390EB-1F5A-45B9-8075-004CE1287E1B}">
      <dgm:prSet/>
      <dgm:spPr/>
      <dgm:t>
        <a:bodyPr/>
        <a:lstStyle/>
        <a:p>
          <a:pPr latinLnBrk="1"/>
          <a:endParaRPr lang="ko-KR" altLang="en-US"/>
        </a:p>
      </dgm:t>
    </dgm:pt>
    <dgm:pt modelId="{209E6915-172E-4150-891D-0EFF8BE2AC2F}" type="sibTrans" cxnId="{3C3390EB-1F5A-45B9-8075-004CE1287E1B}">
      <dgm:prSet/>
      <dgm:spPr/>
      <dgm:t>
        <a:bodyPr/>
        <a:lstStyle/>
        <a:p>
          <a:pPr latinLnBrk="1"/>
          <a:endParaRPr lang="ko-KR" altLang="en-US"/>
        </a:p>
      </dgm:t>
    </dgm:pt>
    <dgm:pt modelId="{08587F38-E97A-4058-8334-8CCE59541C26}">
      <dgm:prSet phldrT="[텍스트]"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기타화방재료</a:t>
          </a:r>
          <a:endParaRPr lang="ko-KR" altLang="en-US" dirty="0"/>
        </a:p>
      </dgm:t>
    </dgm:pt>
    <dgm:pt modelId="{2428D4D4-3EFE-4B82-8B88-7792A281C918}" type="parTrans" cxnId="{B1705201-B3CF-46EA-A5B6-A05A32488346}">
      <dgm:prSet/>
      <dgm:spPr/>
      <dgm:t>
        <a:bodyPr/>
        <a:lstStyle/>
        <a:p>
          <a:pPr latinLnBrk="1"/>
          <a:endParaRPr lang="ko-KR" altLang="en-US"/>
        </a:p>
      </dgm:t>
    </dgm:pt>
    <dgm:pt modelId="{2F70BCA7-33EF-4A6E-A0D0-989D7FE3C339}" type="sibTrans" cxnId="{B1705201-B3CF-46EA-A5B6-A05A32488346}">
      <dgm:prSet/>
      <dgm:spPr/>
      <dgm:t>
        <a:bodyPr/>
        <a:lstStyle/>
        <a:p>
          <a:pPr latinLnBrk="1"/>
          <a:endParaRPr lang="ko-KR" altLang="en-US"/>
        </a:p>
      </dgm:t>
    </dgm:pt>
    <dgm:pt modelId="{5B381D5E-2F72-4B53-AD04-84CD688032D9}" type="pres">
      <dgm:prSet presAssocID="{C550BBC7-1FB6-4840-A4AE-624D412118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D9F577-3848-4771-ACB9-590FE8C19854}" type="pres">
      <dgm:prSet presAssocID="{ED5A136F-DAB5-4FAE-9C98-C9A28DCEA89F}" presName="root1" presStyleCnt="0"/>
      <dgm:spPr/>
    </dgm:pt>
    <dgm:pt modelId="{184EB801-074E-4D3D-A15F-3056E769D8FD}" type="pres">
      <dgm:prSet presAssocID="{ED5A136F-DAB5-4FAE-9C98-C9A28DCEA89F}" presName="LevelOneTextNode" presStyleLbl="node0" presStyleIdx="0" presStyleCnt="1" custScaleX="166498" custScaleY="1425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CA03B3-DCE4-4DD7-AB73-FA6EB1CFC413}" type="pres">
      <dgm:prSet presAssocID="{ED5A136F-DAB5-4FAE-9C98-C9A28DCEA89F}" presName="level2hierChild" presStyleCnt="0"/>
      <dgm:spPr/>
    </dgm:pt>
    <dgm:pt modelId="{775B097B-B699-46AA-BBA1-73A0FC6BE606}" type="pres">
      <dgm:prSet presAssocID="{A8037A7A-F1C1-4325-BD46-7D77E992D625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16B3F512-5252-4DD0-BCAA-ED7BCD5D981B}" type="pres">
      <dgm:prSet presAssocID="{A8037A7A-F1C1-4325-BD46-7D77E992D625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7B4089D-419C-438C-9165-5AEFA6C23FB3}" type="pres">
      <dgm:prSet presAssocID="{BBE26BF8-F093-4E73-A514-0C6E8A4F1DFE}" presName="root2" presStyleCnt="0"/>
      <dgm:spPr/>
    </dgm:pt>
    <dgm:pt modelId="{FC25CB67-FEBE-4228-8BE4-DD3D314B705D}" type="pres">
      <dgm:prSet presAssocID="{BBE26BF8-F093-4E73-A514-0C6E8A4F1DFE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FD0396-1D57-44B0-BD81-CAABAFC44AF3}" type="pres">
      <dgm:prSet presAssocID="{BBE26BF8-F093-4E73-A514-0C6E8A4F1DFE}" presName="level3hierChild" presStyleCnt="0"/>
      <dgm:spPr/>
    </dgm:pt>
    <dgm:pt modelId="{1590829D-E3E4-4941-B612-6BB8319401DE}" type="pres">
      <dgm:prSet presAssocID="{189852F3-B080-4FEB-AE66-380FD1804BFA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351BF61-87BA-4947-A2E0-5D69B2D6519D}" type="pres">
      <dgm:prSet presAssocID="{189852F3-B080-4FEB-AE66-380FD1804BFA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5B6652F-1D54-4DF1-9233-73C6D76FE247}" type="pres">
      <dgm:prSet presAssocID="{F81547B2-0534-46F7-9998-1F20760CBED5}" presName="root2" presStyleCnt="0"/>
      <dgm:spPr/>
    </dgm:pt>
    <dgm:pt modelId="{F0D5B393-E385-4C03-9463-8D335CDFC3C8}" type="pres">
      <dgm:prSet presAssocID="{F81547B2-0534-46F7-9998-1F20760CBED5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00F3C3-0819-41DB-A7A4-0F2D76DBE178}" type="pres">
      <dgm:prSet presAssocID="{F81547B2-0534-46F7-9998-1F20760CBED5}" presName="level3hierChild" presStyleCnt="0"/>
      <dgm:spPr/>
    </dgm:pt>
    <dgm:pt modelId="{EBDEF31E-3CED-4C29-A361-8335F2A1C83F}" type="pres">
      <dgm:prSet presAssocID="{B9410FFC-046B-43F5-B726-53A7BC605424}" presName="conn2-1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FECDDDB6-04F9-4790-96D4-B7F78FD1A7B7}" type="pres">
      <dgm:prSet presAssocID="{B9410FFC-046B-43F5-B726-53A7BC605424}" presName="connTx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C4A0355-4D2D-4C78-85E3-788F30F74BE6}" type="pres">
      <dgm:prSet presAssocID="{1D6208D3-E665-49CF-8619-88DAAB21C92E}" presName="root2" presStyleCnt="0"/>
      <dgm:spPr/>
    </dgm:pt>
    <dgm:pt modelId="{1E43DC3A-0D2E-4677-91B8-98647124DE19}" type="pres">
      <dgm:prSet presAssocID="{1D6208D3-E665-49CF-8619-88DAAB21C92E}" presName="LevelTwoTextNode" presStyleLbl="node3" presStyleIdx="0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67E680-6F33-41C2-B265-D1F5CDE7BF5D}" type="pres">
      <dgm:prSet presAssocID="{1D6208D3-E665-49CF-8619-88DAAB21C92E}" presName="level3hierChild" presStyleCnt="0"/>
      <dgm:spPr/>
    </dgm:pt>
    <dgm:pt modelId="{228DC307-9DFE-434A-809E-5D4F1B20F353}" type="pres">
      <dgm:prSet presAssocID="{2F3EE87E-0F3E-4ACA-A31C-F14BA506A302}" presName="conn2-1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F725A57F-40DD-4364-8BBB-376E51AAB1CB}" type="pres">
      <dgm:prSet presAssocID="{2F3EE87E-0F3E-4ACA-A31C-F14BA506A302}" presName="connTx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7BB13AE0-071B-4C79-AF18-7DA9734DA8D3}" type="pres">
      <dgm:prSet presAssocID="{98F7608C-6138-444C-A66A-581E74E7964D}" presName="root2" presStyleCnt="0"/>
      <dgm:spPr/>
    </dgm:pt>
    <dgm:pt modelId="{C99CE11C-FE17-4642-83E1-1B5CC46CE192}" type="pres">
      <dgm:prSet presAssocID="{98F7608C-6138-444C-A66A-581E74E7964D}" presName="LevelTwoTextNode" presStyleLbl="node3" presStyleIdx="1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C65A8C2-30D3-4B3E-B298-65BA1CCE186E}" type="pres">
      <dgm:prSet presAssocID="{98F7608C-6138-444C-A66A-581E74E7964D}" presName="level3hierChild" presStyleCnt="0"/>
      <dgm:spPr/>
    </dgm:pt>
    <dgm:pt modelId="{31251ECA-AAFD-40FC-82EF-0C7FBAA4B3AF}" type="pres">
      <dgm:prSet presAssocID="{57A0BD8E-BE78-43A3-91D5-F0964BF455FF}" presName="conn2-1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6EAFF304-3BFE-45A7-BE3D-24878AEFC951}" type="pres">
      <dgm:prSet presAssocID="{57A0BD8E-BE78-43A3-91D5-F0964BF455FF}" presName="connTx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13DBB624-4FDC-4DF4-8A19-BEFDFA26AECE}" type="pres">
      <dgm:prSet presAssocID="{DAD77696-CF47-407E-8AEF-A258CAA501F9}" presName="root2" presStyleCnt="0"/>
      <dgm:spPr/>
    </dgm:pt>
    <dgm:pt modelId="{223A15B5-7FDF-41E2-B10C-65EA358B82D8}" type="pres">
      <dgm:prSet presAssocID="{DAD77696-CF47-407E-8AEF-A258CAA501F9}" presName="LevelTwoTextNode" presStyleLbl="node3" presStyleIdx="2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8944D5-A9EF-47B4-BEFE-5EBE9934F34F}" type="pres">
      <dgm:prSet presAssocID="{DAD77696-CF47-407E-8AEF-A258CAA501F9}" presName="level3hierChild" presStyleCnt="0"/>
      <dgm:spPr/>
    </dgm:pt>
    <dgm:pt modelId="{2284BF53-4873-49CD-9E4B-F531F4284573}" type="pres">
      <dgm:prSet presAssocID="{EB0EF224-CB4C-42BD-B0ED-8D2F23F9BEF6}" presName="conn2-1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4CCBC231-1B09-4418-8011-6FBC8F877F71}" type="pres">
      <dgm:prSet presAssocID="{EB0EF224-CB4C-42BD-B0ED-8D2F23F9BEF6}" presName="connTx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0641007E-AD70-4C79-8400-AE2568CCE037}" type="pres">
      <dgm:prSet presAssocID="{C8B1E8DD-BD9C-4F30-BC90-6B48C8DAD06A}" presName="root2" presStyleCnt="0"/>
      <dgm:spPr/>
    </dgm:pt>
    <dgm:pt modelId="{D8B62526-A2D9-415E-B3C2-12391A76CCEE}" type="pres">
      <dgm:prSet presAssocID="{C8B1E8DD-BD9C-4F30-BC90-6B48C8DAD06A}" presName="LevelTwoTextNode" presStyleLbl="node3" presStyleIdx="3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3689C-E30C-488A-BED3-343EB3F953F0}" type="pres">
      <dgm:prSet presAssocID="{C8B1E8DD-BD9C-4F30-BC90-6B48C8DAD06A}" presName="level3hierChild" presStyleCnt="0"/>
      <dgm:spPr/>
    </dgm:pt>
    <dgm:pt modelId="{4EDE148F-4388-489B-B3E8-CE53839A9E09}" type="pres">
      <dgm:prSet presAssocID="{52BAE074-C9BF-42C2-A4B5-100F39457B4B}" presName="conn2-1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55A84EBD-CA43-440F-9870-BDB3E28C8AE6}" type="pres">
      <dgm:prSet presAssocID="{52BAE074-C9BF-42C2-A4B5-100F39457B4B}" presName="connTx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96A19EDD-95F2-4D93-8FC5-45877EBCF526}" type="pres">
      <dgm:prSet presAssocID="{9C3A2941-3835-40E1-AB9A-36B811FFBF94}" presName="root2" presStyleCnt="0"/>
      <dgm:spPr/>
    </dgm:pt>
    <dgm:pt modelId="{80C65120-E64D-40F7-846A-2429AEAFF4C0}" type="pres">
      <dgm:prSet presAssocID="{9C3A2941-3835-40E1-AB9A-36B811FFBF94}" presName="LevelTwoTextNode" presStyleLbl="node3" presStyleIdx="4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687BD4-F51D-44EE-82EC-A9E2F018307B}" type="pres">
      <dgm:prSet presAssocID="{9C3A2941-3835-40E1-AB9A-36B811FFBF94}" presName="level3hierChild" presStyleCnt="0"/>
      <dgm:spPr/>
    </dgm:pt>
    <dgm:pt modelId="{4E79255A-6575-4FD8-9E67-6A64BF969203}" type="pres">
      <dgm:prSet presAssocID="{5AEAD9E5-C91D-4BDA-934B-32D70F241FCE}" presName="conn2-1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1BB1C892-88C7-4827-892F-9C1162C8F5B7}" type="pres">
      <dgm:prSet presAssocID="{5AEAD9E5-C91D-4BDA-934B-32D70F241FCE}" presName="connTx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74677C96-57DB-437A-866F-EBDE29436807}" type="pres">
      <dgm:prSet presAssocID="{71643C2A-7549-485F-9E26-5A9DCFE96128}" presName="root2" presStyleCnt="0"/>
      <dgm:spPr/>
    </dgm:pt>
    <dgm:pt modelId="{EA0CC535-8843-4611-968A-3520B0AD8B72}" type="pres">
      <dgm:prSet presAssocID="{71643C2A-7549-485F-9E26-5A9DCFE96128}" presName="LevelTwoTextNode" presStyleLbl="node3" presStyleIdx="5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B9F40E-2C53-4F62-A1EA-8F76C53180E0}" type="pres">
      <dgm:prSet presAssocID="{71643C2A-7549-485F-9E26-5A9DCFE96128}" presName="level3hierChild" presStyleCnt="0"/>
      <dgm:spPr/>
    </dgm:pt>
    <dgm:pt modelId="{EC6B773D-6B17-4CC7-B569-132A1BB1AB45}" type="pres">
      <dgm:prSet presAssocID="{89C52D1E-3B5E-4F46-A7A5-709293A882A7}" presName="conn2-1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7DB9A840-8C1E-4804-8D86-32C477E42643}" type="pres">
      <dgm:prSet presAssocID="{89C52D1E-3B5E-4F46-A7A5-709293A882A7}" presName="connTx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27ED3136-66C3-40E0-A6FD-CB12D791ADB0}" type="pres">
      <dgm:prSet presAssocID="{9F1D6B72-86A4-4F6A-8FA2-178A9FE9BB1A}" presName="root2" presStyleCnt="0"/>
      <dgm:spPr/>
    </dgm:pt>
    <dgm:pt modelId="{040A3BB5-84AB-4CE9-B5C4-9D04E88D869D}" type="pres">
      <dgm:prSet presAssocID="{9F1D6B72-86A4-4F6A-8FA2-178A9FE9BB1A}" presName="LevelTwoTextNode" presStyleLbl="node3" presStyleIdx="6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7D2743-74EE-4114-B4A1-3755CE2189D3}" type="pres">
      <dgm:prSet presAssocID="{9F1D6B72-86A4-4F6A-8FA2-178A9FE9BB1A}" presName="level3hierChild" presStyleCnt="0"/>
      <dgm:spPr/>
    </dgm:pt>
    <dgm:pt modelId="{339F9CAD-E6F7-443C-BED6-C65BC76ECE83}" type="pres">
      <dgm:prSet presAssocID="{441E9D61-B3D0-4B5C-BDC6-9E80B514C2BA}" presName="conn2-1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404A89BC-6407-4F46-B767-5863D30AD66C}" type="pres">
      <dgm:prSet presAssocID="{441E9D61-B3D0-4B5C-BDC6-9E80B514C2BA}" presName="connTx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AD7F5294-B211-419F-9B61-AC2E752C5DBF}" type="pres">
      <dgm:prSet presAssocID="{AA68B747-E102-4DE7-A6D2-D0905358DD91}" presName="root2" presStyleCnt="0"/>
      <dgm:spPr/>
    </dgm:pt>
    <dgm:pt modelId="{0954E39C-FF0A-4E44-BAAC-7A85AAAE35A7}" type="pres">
      <dgm:prSet presAssocID="{AA68B747-E102-4DE7-A6D2-D0905358DD91}" presName="LevelTwoTextNode" presStyleLbl="node3" presStyleIdx="7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879E4E-3DE2-4D34-9459-2457D4CD78ED}" type="pres">
      <dgm:prSet presAssocID="{AA68B747-E102-4DE7-A6D2-D0905358DD91}" presName="level3hierChild" presStyleCnt="0"/>
      <dgm:spPr/>
    </dgm:pt>
    <dgm:pt modelId="{14F7CDC2-821B-4EDD-840A-4BABDED2784A}" type="pres">
      <dgm:prSet presAssocID="{2428D4D4-3EFE-4B82-8B88-7792A281C918}" presName="conn2-1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20859889-EE55-4166-A350-9EE8EA2E9CB3}" type="pres">
      <dgm:prSet presAssocID="{2428D4D4-3EFE-4B82-8B88-7792A281C918}" presName="connTx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85290BD6-1EA9-4588-9278-7C3050601DCE}" type="pres">
      <dgm:prSet presAssocID="{08587F38-E97A-4058-8334-8CCE59541C26}" presName="root2" presStyleCnt="0"/>
      <dgm:spPr/>
    </dgm:pt>
    <dgm:pt modelId="{11A3B6E5-E3FE-4AFB-83EB-84344E56C4CF}" type="pres">
      <dgm:prSet presAssocID="{08587F38-E97A-4058-8334-8CCE59541C26}" presName="LevelTwoTextNode" presStyleLbl="node3" presStyleIdx="8" presStyleCnt="9" custScaleX="32484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51C6B5-6016-4C06-976B-72D30E54640E}" type="pres">
      <dgm:prSet presAssocID="{08587F38-E97A-4058-8334-8CCE59541C26}" presName="level3hierChild" presStyleCnt="0"/>
      <dgm:spPr/>
    </dgm:pt>
    <dgm:pt modelId="{A26949AB-B76E-4864-8EDD-8CDF4DFEC2FB}" type="pres">
      <dgm:prSet presAssocID="{B82FFB49-0B5E-45B0-BA90-DA087324E08D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FDF7DDD-02AB-4569-BB51-92D7503CF8EF}" type="pres">
      <dgm:prSet presAssocID="{B82FFB49-0B5E-45B0-BA90-DA087324E08D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F049640-F853-4F64-9E5C-258BBCA12BA8}" type="pres">
      <dgm:prSet presAssocID="{4932B634-C485-471D-85E2-BB22C2292526}" presName="root2" presStyleCnt="0"/>
      <dgm:spPr/>
    </dgm:pt>
    <dgm:pt modelId="{C7533DC0-6B62-47CC-BCF1-9E056B83379E}" type="pres">
      <dgm:prSet presAssocID="{4932B634-C485-471D-85E2-BB22C2292526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2FB9B6-111C-428E-A942-9B1AF738208E}" type="pres">
      <dgm:prSet presAssocID="{4932B634-C485-471D-85E2-BB22C2292526}" presName="level3hierChild" presStyleCnt="0"/>
      <dgm:spPr/>
    </dgm:pt>
    <dgm:pt modelId="{59D1278D-67A0-4923-B055-DEDE275F4304}" type="pres">
      <dgm:prSet presAssocID="{A90C7095-51E9-479B-A2AD-5756009FF8C1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2F04F1F-DFBE-4C62-9031-0D2583758343}" type="pres">
      <dgm:prSet presAssocID="{A90C7095-51E9-479B-A2AD-5756009FF8C1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974C670-A4DD-4919-8ED6-FBDF3A6DF911}" type="pres">
      <dgm:prSet presAssocID="{92AB66E1-AE39-4492-95B1-BF8A65217453}" presName="root2" presStyleCnt="0"/>
      <dgm:spPr/>
    </dgm:pt>
    <dgm:pt modelId="{9BE14E78-B3C7-4F63-BB2D-0209CC43AF52}" type="pres">
      <dgm:prSet presAssocID="{92AB66E1-AE39-4492-95B1-BF8A65217453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58B88A-E670-4BC0-8F6C-80A80857127E}" type="pres">
      <dgm:prSet presAssocID="{92AB66E1-AE39-4492-95B1-BF8A65217453}" presName="level3hierChild" presStyleCnt="0"/>
      <dgm:spPr/>
    </dgm:pt>
  </dgm:ptLst>
  <dgm:cxnLst>
    <dgm:cxn modelId="{53BDAEA4-C4F2-406D-B318-2AD5D5C45A1B}" srcId="{C550BBC7-1FB6-4840-A4AE-624D4121187D}" destId="{ED5A136F-DAB5-4FAE-9C98-C9A28DCEA89F}" srcOrd="0" destOrd="0" parTransId="{F86604CF-2B36-4481-9A50-599DA222EA9E}" sibTransId="{8B3F7880-DFA7-4207-9E66-712032197534}"/>
    <dgm:cxn modelId="{1968A5AC-AA90-4208-B895-E0054961023E}" type="presOf" srcId="{189852F3-B080-4FEB-AE66-380FD1804BFA}" destId="{1590829D-E3E4-4941-B612-6BB8319401DE}" srcOrd="0" destOrd="0" presId="urn:microsoft.com/office/officeart/2005/8/layout/hierarchy2"/>
    <dgm:cxn modelId="{912E99D2-D16D-415B-AF34-69752F4DEB77}" type="presOf" srcId="{F81547B2-0534-46F7-9998-1F20760CBED5}" destId="{F0D5B393-E385-4C03-9463-8D335CDFC3C8}" srcOrd="0" destOrd="0" presId="urn:microsoft.com/office/officeart/2005/8/layout/hierarchy2"/>
    <dgm:cxn modelId="{110F521D-7B0F-4CB5-BF19-1EDCB2A7F36E}" type="presOf" srcId="{B82FFB49-0B5E-45B0-BA90-DA087324E08D}" destId="{3FDF7DDD-02AB-4569-BB51-92D7503CF8EF}" srcOrd="1" destOrd="0" presId="urn:microsoft.com/office/officeart/2005/8/layout/hierarchy2"/>
    <dgm:cxn modelId="{397BCB01-46F6-475A-80BA-9BE2F18273C7}" srcId="{F81547B2-0534-46F7-9998-1F20760CBED5}" destId="{1D6208D3-E665-49CF-8619-88DAAB21C92E}" srcOrd="0" destOrd="0" parTransId="{B9410FFC-046B-43F5-B726-53A7BC605424}" sibTransId="{DCD7AC80-5C23-4BDC-89E3-5AB7B7E9C3A2}"/>
    <dgm:cxn modelId="{2D029456-0C2A-41A1-8958-E8794048F336}" srcId="{F81547B2-0534-46F7-9998-1F20760CBED5}" destId="{98F7608C-6138-444C-A66A-581E74E7964D}" srcOrd="1" destOrd="0" parTransId="{2F3EE87E-0F3E-4ACA-A31C-F14BA506A302}" sibTransId="{4AFA583D-D2A4-4D85-8841-F9AE0C22D3FB}"/>
    <dgm:cxn modelId="{C5EE15CF-623B-4B25-84BF-F11C3AA0AB6A}" type="presOf" srcId="{441E9D61-B3D0-4B5C-BDC6-9E80B514C2BA}" destId="{404A89BC-6407-4F46-B767-5863D30AD66C}" srcOrd="1" destOrd="0" presId="urn:microsoft.com/office/officeart/2005/8/layout/hierarchy2"/>
    <dgm:cxn modelId="{849E300A-35CE-4668-B871-F6D3C7AB8768}" srcId="{F81547B2-0534-46F7-9998-1F20760CBED5}" destId="{DAD77696-CF47-407E-8AEF-A258CAA501F9}" srcOrd="2" destOrd="0" parTransId="{57A0BD8E-BE78-43A3-91D5-F0964BF455FF}" sibTransId="{737DAA9D-65C3-41CB-AE6B-471C128DEB56}"/>
    <dgm:cxn modelId="{B5AE45AD-C1E4-49EA-B277-FEB9EF5C6E0C}" type="presOf" srcId="{2428D4D4-3EFE-4B82-8B88-7792A281C918}" destId="{20859889-EE55-4166-A350-9EE8EA2E9CB3}" srcOrd="1" destOrd="0" presId="urn:microsoft.com/office/officeart/2005/8/layout/hierarchy2"/>
    <dgm:cxn modelId="{FA83EAAB-DD33-4812-A86A-A013BEB984CD}" type="presOf" srcId="{52BAE074-C9BF-42C2-A4B5-100F39457B4B}" destId="{4EDE148F-4388-489B-B3E8-CE53839A9E09}" srcOrd="0" destOrd="0" presId="urn:microsoft.com/office/officeart/2005/8/layout/hierarchy2"/>
    <dgm:cxn modelId="{13D8E151-9BEC-4FF6-A308-2657D10C13ED}" type="presOf" srcId="{AA68B747-E102-4DE7-A6D2-D0905358DD91}" destId="{0954E39C-FF0A-4E44-BAAC-7A85AAAE35A7}" srcOrd="0" destOrd="0" presId="urn:microsoft.com/office/officeart/2005/8/layout/hierarchy2"/>
    <dgm:cxn modelId="{702364E7-4676-425D-9E24-0F74F65B8ACC}" type="presOf" srcId="{BBE26BF8-F093-4E73-A514-0C6E8A4F1DFE}" destId="{FC25CB67-FEBE-4228-8BE4-DD3D314B705D}" srcOrd="0" destOrd="0" presId="urn:microsoft.com/office/officeart/2005/8/layout/hierarchy2"/>
    <dgm:cxn modelId="{46948B35-1950-41DA-BCFC-CF39B73CC0F6}" srcId="{ED5A136F-DAB5-4FAE-9C98-C9A28DCEA89F}" destId="{4932B634-C485-471D-85E2-BB22C2292526}" srcOrd="2" destOrd="0" parTransId="{B82FFB49-0B5E-45B0-BA90-DA087324E08D}" sibTransId="{8E4BC91F-B50D-42C2-8609-B18CAE4A356A}"/>
    <dgm:cxn modelId="{6A184300-E16B-40BF-BE35-8688E47CE303}" type="presOf" srcId="{B9410FFC-046B-43F5-B726-53A7BC605424}" destId="{EBDEF31E-3CED-4C29-A361-8335F2A1C83F}" srcOrd="0" destOrd="0" presId="urn:microsoft.com/office/officeart/2005/8/layout/hierarchy2"/>
    <dgm:cxn modelId="{3E9281E0-F535-4230-ADA6-BFF7DC54A2F9}" type="presOf" srcId="{2428D4D4-3EFE-4B82-8B88-7792A281C918}" destId="{14F7CDC2-821B-4EDD-840A-4BABDED2784A}" srcOrd="0" destOrd="0" presId="urn:microsoft.com/office/officeart/2005/8/layout/hierarchy2"/>
    <dgm:cxn modelId="{9B8F7C65-78D7-4381-B088-A1AE9BA85671}" type="presOf" srcId="{5AEAD9E5-C91D-4BDA-934B-32D70F241FCE}" destId="{4E79255A-6575-4FD8-9E67-6A64BF969203}" srcOrd="0" destOrd="0" presId="urn:microsoft.com/office/officeart/2005/8/layout/hierarchy2"/>
    <dgm:cxn modelId="{1E0C8A54-B8DB-4E2B-B0A1-0407F946DECC}" srcId="{ED5A136F-DAB5-4FAE-9C98-C9A28DCEA89F}" destId="{92AB66E1-AE39-4492-95B1-BF8A65217453}" srcOrd="3" destOrd="0" parTransId="{A90C7095-51E9-479B-A2AD-5756009FF8C1}" sibTransId="{8157FF57-2E71-40BC-A3F5-A3B877FBFDD6}"/>
    <dgm:cxn modelId="{E08A9256-D18A-4F70-9A08-00A0F2EF71D9}" type="presOf" srcId="{98F7608C-6138-444C-A66A-581E74E7964D}" destId="{C99CE11C-FE17-4642-83E1-1B5CC46CE192}" srcOrd="0" destOrd="0" presId="urn:microsoft.com/office/officeart/2005/8/layout/hierarchy2"/>
    <dgm:cxn modelId="{F9299177-D498-4C7A-91E8-B036C24C3D7B}" type="presOf" srcId="{9F1D6B72-86A4-4F6A-8FA2-178A9FE9BB1A}" destId="{040A3BB5-84AB-4CE9-B5C4-9D04E88D869D}" srcOrd="0" destOrd="0" presId="urn:microsoft.com/office/officeart/2005/8/layout/hierarchy2"/>
    <dgm:cxn modelId="{B0BE66BD-A0C4-46F5-B4BA-ACF4BB799275}" type="presOf" srcId="{189852F3-B080-4FEB-AE66-380FD1804BFA}" destId="{B351BF61-87BA-4947-A2E0-5D69B2D6519D}" srcOrd="1" destOrd="0" presId="urn:microsoft.com/office/officeart/2005/8/layout/hierarchy2"/>
    <dgm:cxn modelId="{0698A247-6D83-43E5-927A-3ABD09A11B3F}" type="presOf" srcId="{EB0EF224-CB4C-42BD-B0ED-8D2F23F9BEF6}" destId="{4CCBC231-1B09-4418-8011-6FBC8F877F71}" srcOrd="1" destOrd="0" presId="urn:microsoft.com/office/officeart/2005/8/layout/hierarchy2"/>
    <dgm:cxn modelId="{80E72D12-8B64-4EAE-91C3-F082F253C830}" type="presOf" srcId="{57A0BD8E-BE78-43A3-91D5-F0964BF455FF}" destId="{6EAFF304-3BFE-45A7-BE3D-24878AEFC951}" srcOrd="1" destOrd="0" presId="urn:microsoft.com/office/officeart/2005/8/layout/hierarchy2"/>
    <dgm:cxn modelId="{AC00A1C9-F97A-47A9-B9F1-CA5128B1F43B}" type="presOf" srcId="{9C3A2941-3835-40E1-AB9A-36B811FFBF94}" destId="{80C65120-E64D-40F7-846A-2429AEAFF4C0}" srcOrd="0" destOrd="0" presId="urn:microsoft.com/office/officeart/2005/8/layout/hierarchy2"/>
    <dgm:cxn modelId="{329B8A8F-CE71-41F1-ACCA-0332CECC2EF6}" srcId="{F81547B2-0534-46F7-9998-1F20760CBED5}" destId="{C8B1E8DD-BD9C-4F30-BC90-6B48C8DAD06A}" srcOrd="3" destOrd="0" parTransId="{EB0EF224-CB4C-42BD-B0ED-8D2F23F9BEF6}" sibTransId="{8236129C-F3D3-458F-980E-A803F9E4FC8C}"/>
    <dgm:cxn modelId="{B6BE53B2-D127-4E91-BF9E-C36B74E48FB2}" type="presOf" srcId="{2F3EE87E-0F3E-4ACA-A31C-F14BA506A302}" destId="{228DC307-9DFE-434A-809E-5D4F1B20F353}" srcOrd="0" destOrd="0" presId="urn:microsoft.com/office/officeart/2005/8/layout/hierarchy2"/>
    <dgm:cxn modelId="{367957D1-A980-400F-899A-E0BC1F9181D1}" type="presOf" srcId="{441E9D61-B3D0-4B5C-BDC6-9E80B514C2BA}" destId="{339F9CAD-E6F7-443C-BED6-C65BC76ECE83}" srcOrd="0" destOrd="0" presId="urn:microsoft.com/office/officeart/2005/8/layout/hierarchy2"/>
    <dgm:cxn modelId="{7A38843F-5304-4C0B-B2BC-B917DF4E2034}" type="presOf" srcId="{B9410FFC-046B-43F5-B726-53A7BC605424}" destId="{FECDDDB6-04F9-4790-96D4-B7F78FD1A7B7}" srcOrd="1" destOrd="0" presId="urn:microsoft.com/office/officeart/2005/8/layout/hierarchy2"/>
    <dgm:cxn modelId="{59FAAAC8-F061-46C2-B1D6-B13191698C78}" type="presOf" srcId="{89C52D1E-3B5E-4F46-A7A5-709293A882A7}" destId="{EC6B773D-6B17-4CC7-B569-132A1BB1AB45}" srcOrd="0" destOrd="0" presId="urn:microsoft.com/office/officeart/2005/8/layout/hierarchy2"/>
    <dgm:cxn modelId="{52599DBC-52AD-412D-B388-E99E50F31655}" srcId="{ED5A136F-DAB5-4FAE-9C98-C9A28DCEA89F}" destId="{F81547B2-0534-46F7-9998-1F20760CBED5}" srcOrd="1" destOrd="0" parTransId="{189852F3-B080-4FEB-AE66-380FD1804BFA}" sibTransId="{E2272495-CA59-4441-B211-8C16D905FA62}"/>
    <dgm:cxn modelId="{831DF8F7-5860-406C-8A1D-28777C659A7C}" type="presOf" srcId="{1D6208D3-E665-49CF-8619-88DAAB21C92E}" destId="{1E43DC3A-0D2E-4677-91B8-98647124DE19}" srcOrd="0" destOrd="0" presId="urn:microsoft.com/office/officeart/2005/8/layout/hierarchy2"/>
    <dgm:cxn modelId="{F081109F-86E2-42A2-AA35-63D94E4AA7FC}" type="presOf" srcId="{52BAE074-C9BF-42C2-A4B5-100F39457B4B}" destId="{55A84EBD-CA43-440F-9870-BDB3E28C8AE6}" srcOrd="1" destOrd="0" presId="urn:microsoft.com/office/officeart/2005/8/layout/hierarchy2"/>
    <dgm:cxn modelId="{F35944BD-83C4-47FF-8D87-BC595F831EE2}" type="presOf" srcId="{92AB66E1-AE39-4492-95B1-BF8A65217453}" destId="{9BE14E78-B3C7-4F63-BB2D-0209CC43AF52}" srcOrd="0" destOrd="0" presId="urn:microsoft.com/office/officeart/2005/8/layout/hierarchy2"/>
    <dgm:cxn modelId="{B1705201-B3CF-46EA-A5B6-A05A32488346}" srcId="{F81547B2-0534-46F7-9998-1F20760CBED5}" destId="{08587F38-E97A-4058-8334-8CCE59541C26}" srcOrd="8" destOrd="0" parTransId="{2428D4D4-3EFE-4B82-8B88-7792A281C918}" sibTransId="{2F70BCA7-33EF-4A6E-A0D0-989D7FE3C339}"/>
    <dgm:cxn modelId="{F59F4618-BC7A-4AAE-A7E4-EE85628EA41A}" type="presOf" srcId="{08587F38-E97A-4058-8334-8CCE59541C26}" destId="{11A3B6E5-E3FE-4AFB-83EB-84344E56C4CF}" srcOrd="0" destOrd="0" presId="urn:microsoft.com/office/officeart/2005/8/layout/hierarchy2"/>
    <dgm:cxn modelId="{838EEC4C-1225-4E8F-B2B2-81939F97FD94}" type="presOf" srcId="{4932B634-C485-471D-85E2-BB22C2292526}" destId="{C7533DC0-6B62-47CC-BCF1-9E056B83379E}" srcOrd="0" destOrd="0" presId="urn:microsoft.com/office/officeart/2005/8/layout/hierarchy2"/>
    <dgm:cxn modelId="{B57A2AAC-EF2C-4CB8-B230-4619CC657EB6}" type="presOf" srcId="{ED5A136F-DAB5-4FAE-9C98-C9A28DCEA89F}" destId="{184EB801-074E-4D3D-A15F-3056E769D8FD}" srcOrd="0" destOrd="0" presId="urn:microsoft.com/office/officeart/2005/8/layout/hierarchy2"/>
    <dgm:cxn modelId="{7D992478-722A-4D3E-8C04-6B2700370A1A}" type="presOf" srcId="{B82FFB49-0B5E-45B0-BA90-DA087324E08D}" destId="{A26949AB-B76E-4864-8EDD-8CDF4DFEC2FB}" srcOrd="0" destOrd="0" presId="urn:microsoft.com/office/officeart/2005/8/layout/hierarchy2"/>
    <dgm:cxn modelId="{5F475B36-95F4-4C62-9CA8-DB9330953013}" type="presOf" srcId="{EB0EF224-CB4C-42BD-B0ED-8D2F23F9BEF6}" destId="{2284BF53-4873-49CD-9E4B-F531F4284573}" srcOrd="0" destOrd="0" presId="urn:microsoft.com/office/officeart/2005/8/layout/hierarchy2"/>
    <dgm:cxn modelId="{FEC67E27-433D-44C2-9CC8-B3DE2DF7CF3F}" type="presOf" srcId="{A8037A7A-F1C1-4325-BD46-7D77E992D625}" destId="{775B097B-B699-46AA-BBA1-73A0FC6BE606}" srcOrd="0" destOrd="0" presId="urn:microsoft.com/office/officeart/2005/8/layout/hierarchy2"/>
    <dgm:cxn modelId="{49098301-0139-4658-8E23-2A952E6B6961}" srcId="{F81547B2-0534-46F7-9998-1F20760CBED5}" destId="{9F1D6B72-86A4-4F6A-8FA2-178A9FE9BB1A}" srcOrd="6" destOrd="0" parTransId="{89C52D1E-3B5E-4F46-A7A5-709293A882A7}" sibTransId="{46A8F9EA-9076-41B7-B1DF-FB6299CE68AE}"/>
    <dgm:cxn modelId="{B3140766-37E7-4A71-A468-1DD65BD4D74F}" type="presOf" srcId="{A90C7095-51E9-479B-A2AD-5756009FF8C1}" destId="{B2F04F1F-DFBE-4C62-9031-0D2583758343}" srcOrd="1" destOrd="0" presId="urn:microsoft.com/office/officeart/2005/8/layout/hierarchy2"/>
    <dgm:cxn modelId="{9C7D6F95-268B-416E-8446-25D1F37669D0}" type="presOf" srcId="{89C52D1E-3B5E-4F46-A7A5-709293A882A7}" destId="{7DB9A840-8C1E-4804-8D86-32C477E42643}" srcOrd="1" destOrd="0" presId="urn:microsoft.com/office/officeart/2005/8/layout/hierarchy2"/>
    <dgm:cxn modelId="{8428C72F-977F-42AB-95C4-9F9F19EE5AE4}" type="presOf" srcId="{5AEAD9E5-C91D-4BDA-934B-32D70F241FCE}" destId="{1BB1C892-88C7-4827-892F-9C1162C8F5B7}" srcOrd="1" destOrd="0" presId="urn:microsoft.com/office/officeart/2005/8/layout/hierarchy2"/>
    <dgm:cxn modelId="{AB73E6E7-C4B5-4D20-A7CE-F334E1A76793}" type="presOf" srcId="{2F3EE87E-0F3E-4ACA-A31C-F14BA506A302}" destId="{F725A57F-40DD-4364-8BBB-376E51AAB1CB}" srcOrd="1" destOrd="0" presId="urn:microsoft.com/office/officeart/2005/8/layout/hierarchy2"/>
    <dgm:cxn modelId="{3C3390EB-1F5A-45B9-8075-004CE1287E1B}" srcId="{F81547B2-0534-46F7-9998-1F20760CBED5}" destId="{AA68B747-E102-4DE7-A6D2-D0905358DD91}" srcOrd="7" destOrd="0" parTransId="{441E9D61-B3D0-4B5C-BDC6-9E80B514C2BA}" sibTransId="{209E6915-172E-4150-891D-0EFF8BE2AC2F}"/>
    <dgm:cxn modelId="{F795A4C6-82B6-4A98-8E41-33DF1E14038D}" type="presOf" srcId="{A8037A7A-F1C1-4325-BD46-7D77E992D625}" destId="{16B3F512-5252-4DD0-BCAA-ED7BCD5D981B}" srcOrd="1" destOrd="0" presId="urn:microsoft.com/office/officeart/2005/8/layout/hierarchy2"/>
    <dgm:cxn modelId="{BD4E4337-A934-4D57-8553-4C207CD19A1B}" type="presOf" srcId="{A90C7095-51E9-479B-A2AD-5756009FF8C1}" destId="{59D1278D-67A0-4923-B055-DEDE275F4304}" srcOrd="0" destOrd="0" presId="urn:microsoft.com/office/officeart/2005/8/layout/hierarchy2"/>
    <dgm:cxn modelId="{920F3991-7AEE-45A7-8264-74E56FCDFA72}" srcId="{F81547B2-0534-46F7-9998-1F20760CBED5}" destId="{71643C2A-7549-485F-9E26-5A9DCFE96128}" srcOrd="5" destOrd="0" parTransId="{5AEAD9E5-C91D-4BDA-934B-32D70F241FCE}" sibTransId="{97E5C845-495A-4FF4-828A-E44D225C02CD}"/>
    <dgm:cxn modelId="{3102B0C9-60E7-49EF-8508-1A858CC9E0CF}" srcId="{ED5A136F-DAB5-4FAE-9C98-C9A28DCEA89F}" destId="{BBE26BF8-F093-4E73-A514-0C6E8A4F1DFE}" srcOrd="0" destOrd="0" parTransId="{A8037A7A-F1C1-4325-BD46-7D77E992D625}" sibTransId="{9C43F7E6-8921-438C-BB31-A6A1742B7217}"/>
    <dgm:cxn modelId="{9C6954B0-12FC-4102-BF34-AA128928B4F8}" type="presOf" srcId="{57A0BD8E-BE78-43A3-91D5-F0964BF455FF}" destId="{31251ECA-AAFD-40FC-82EF-0C7FBAA4B3AF}" srcOrd="0" destOrd="0" presId="urn:microsoft.com/office/officeart/2005/8/layout/hierarchy2"/>
    <dgm:cxn modelId="{5B903D9E-5DC8-4080-89F3-A39D0ECBD9AD}" srcId="{F81547B2-0534-46F7-9998-1F20760CBED5}" destId="{9C3A2941-3835-40E1-AB9A-36B811FFBF94}" srcOrd="4" destOrd="0" parTransId="{52BAE074-C9BF-42C2-A4B5-100F39457B4B}" sibTransId="{A22388B9-18BA-446A-9E65-AD7E64719431}"/>
    <dgm:cxn modelId="{582FA101-000F-4967-B92B-2DC7E942259F}" type="presOf" srcId="{C550BBC7-1FB6-4840-A4AE-624D4121187D}" destId="{5B381D5E-2F72-4B53-AD04-84CD688032D9}" srcOrd="0" destOrd="0" presId="urn:microsoft.com/office/officeart/2005/8/layout/hierarchy2"/>
    <dgm:cxn modelId="{7F1FF1CC-D21C-4085-A3E0-ECDF2976F14C}" type="presOf" srcId="{C8B1E8DD-BD9C-4F30-BC90-6B48C8DAD06A}" destId="{D8B62526-A2D9-415E-B3C2-12391A76CCEE}" srcOrd="0" destOrd="0" presId="urn:microsoft.com/office/officeart/2005/8/layout/hierarchy2"/>
    <dgm:cxn modelId="{69E38D88-213A-4EE1-A071-B5446E3BADCE}" type="presOf" srcId="{71643C2A-7549-485F-9E26-5A9DCFE96128}" destId="{EA0CC535-8843-4611-968A-3520B0AD8B72}" srcOrd="0" destOrd="0" presId="urn:microsoft.com/office/officeart/2005/8/layout/hierarchy2"/>
    <dgm:cxn modelId="{CED0A922-131B-4776-849C-C1EEBBC80CBE}" type="presOf" srcId="{DAD77696-CF47-407E-8AEF-A258CAA501F9}" destId="{223A15B5-7FDF-41E2-B10C-65EA358B82D8}" srcOrd="0" destOrd="0" presId="urn:microsoft.com/office/officeart/2005/8/layout/hierarchy2"/>
    <dgm:cxn modelId="{5E68DE13-86BD-47A1-BDA2-A8603512E582}" type="presParOf" srcId="{5B381D5E-2F72-4B53-AD04-84CD688032D9}" destId="{DAD9F577-3848-4771-ACB9-590FE8C19854}" srcOrd="0" destOrd="0" presId="urn:microsoft.com/office/officeart/2005/8/layout/hierarchy2"/>
    <dgm:cxn modelId="{9F06EABB-59D3-48D4-9A1F-FF39EF057283}" type="presParOf" srcId="{DAD9F577-3848-4771-ACB9-590FE8C19854}" destId="{184EB801-074E-4D3D-A15F-3056E769D8FD}" srcOrd="0" destOrd="0" presId="urn:microsoft.com/office/officeart/2005/8/layout/hierarchy2"/>
    <dgm:cxn modelId="{D7A09A31-0A5C-4025-B0FC-E1E837F06D06}" type="presParOf" srcId="{DAD9F577-3848-4771-ACB9-590FE8C19854}" destId="{60CA03B3-DCE4-4DD7-AB73-FA6EB1CFC413}" srcOrd="1" destOrd="0" presId="urn:microsoft.com/office/officeart/2005/8/layout/hierarchy2"/>
    <dgm:cxn modelId="{4F801360-6CD3-4AA5-A543-4F24194180C6}" type="presParOf" srcId="{60CA03B3-DCE4-4DD7-AB73-FA6EB1CFC413}" destId="{775B097B-B699-46AA-BBA1-73A0FC6BE606}" srcOrd="0" destOrd="0" presId="urn:microsoft.com/office/officeart/2005/8/layout/hierarchy2"/>
    <dgm:cxn modelId="{EEF32A6C-B9DC-4F53-A574-97F1DD3E3152}" type="presParOf" srcId="{775B097B-B699-46AA-BBA1-73A0FC6BE606}" destId="{16B3F512-5252-4DD0-BCAA-ED7BCD5D981B}" srcOrd="0" destOrd="0" presId="urn:microsoft.com/office/officeart/2005/8/layout/hierarchy2"/>
    <dgm:cxn modelId="{A8A47616-3FED-46C4-9B6E-7AAFBA6EC8AE}" type="presParOf" srcId="{60CA03B3-DCE4-4DD7-AB73-FA6EB1CFC413}" destId="{37B4089D-419C-438C-9165-5AEFA6C23FB3}" srcOrd="1" destOrd="0" presId="urn:microsoft.com/office/officeart/2005/8/layout/hierarchy2"/>
    <dgm:cxn modelId="{7B2C2DFD-5E98-4845-BE37-3DEB2F283F2D}" type="presParOf" srcId="{37B4089D-419C-438C-9165-5AEFA6C23FB3}" destId="{FC25CB67-FEBE-4228-8BE4-DD3D314B705D}" srcOrd="0" destOrd="0" presId="urn:microsoft.com/office/officeart/2005/8/layout/hierarchy2"/>
    <dgm:cxn modelId="{04F8AF44-1B8C-406E-B01E-D69CF83C0BEE}" type="presParOf" srcId="{37B4089D-419C-438C-9165-5AEFA6C23FB3}" destId="{C7FD0396-1D57-44B0-BD81-CAABAFC44AF3}" srcOrd="1" destOrd="0" presId="urn:microsoft.com/office/officeart/2005/8/layout/hierarchy2"/>
    <dgm:cxn modelId="{8B6917A6-0BD5-418F-8588-6CA3727ED1F4}" type="presParOf" srcId="{60CA03B3-DCE4-4DD7-AB73-FA6EB1CFC413}" destId="{1590829D-E3E4-4941-B612-6BB8319401DE}" srcOrd="2" destOrd="0" presId="urn:microsoft.com/office/officeart/2005/8/layout/hierarchy2"/>
    <dgm:cxn modelId="{0148E0CA-6587-4790-81F6-CFE1826851DA}" type="presParOf" srcId="{1590829D-E3E4-4941-B612-6BB8319401DE}" destId="{B351BF61-87BA-4947-A2E0-5D69B2D6519D}" srcOrd="0" destOrd="0" presId="urn:microsoft.com/office/officeart/2005/8/layout/hierarchy2"/>
    <dgm:cxn modelId="{339C54C5-DF20-4664-A760-1448335E346E}" type="presParOf" srcId="{60CA03B3-DCE4-4DD7-AB73-FA6EB1CFC413}" destId="{65B6652F-1D54-4DF1-9233-73C6D76FE247}" srcOrd="3" destOrd="0" presId="urn:microsoft.com/office/officeart/2005/8/layout/hierarchy2"/>
    <dgm:cxn modelId="{CCC1E5AE-F0AD-4301-9F53-D4DA122C54E0}" type="presParOf" srcId="{65B6652F-1D54-4DF1-9233-73C6D76FE247}" destId="{F0D5B393-E385-4C03-9463-8D335CDFC3C8}" srcOrd="0" destOrd="0" presId="urn:microsoft.com/office/officeart/2005/8/layout/hierarchy2"/>
    <dgm:cxn modelId="{C2CF4676-8688-4F9F-8386-44C98CDC7896}" type="presParOf" srcId="{65B6652F-1D54-4DF1-9233-73C6D76FE247}" destId="{0B00F3C3-0819-41DB-A7A4-0F2D76DBE178}" srcOrd="1" destOrd="0" presId="urn:microsoft.com/office/officeart/2005/8/layout/hierarchy2"/>
    <dgm:cxn modelId="{6A430C02-061B-490F-9AB7-7FEE0451D4D6}" type="presParOf" srcId="{0B00F3C3-0819-41DB-A7A4-0F2D76DBE178}" destId="{EBDEF31E-3CED-4C29-A361-8335F2A1C83F}" srcOrd="0" destOrd="0" presId="urn:microsoft.com/office/officeart/2005/8/layout/hierarchy2"/>
    <dgm:cxn modelId="{A545F369-6D34-4940-85F7-724F598AE93C}" type="presParOf" srcId="{EBDEF31E-3CED-4C29-A361-8335F2A1C83F}" destId="{FECDDDB6-04F9-4790-96D4-B7F78FD1A7B7}" srcOrd="0" destOrd="0" presId="urn:microsoft.com/office/officeart/2005/8/layout/hierarchy2"/>
    <dgm:cxn modelId="{EB24B22D-95A7-42CD-8480-FAE2BF18F2E2}" type="presParOf" srcId="{0B00F3C3-0819-41DB-A7A4-0F2D76DBE178}" destId="{AC4A0355-4D2D-4C78-85E3-788F30F74BE6}" srcOrd="1" destOrd="0" presId="urn:microsoft.com/office/officeart/2005/8/layout/hierarchy2"/>
    <dgm:cxn modelId="{219CD7E1-1862-43E6-8133-C859497DEA2F}" type="presParOf" srcId="{AC4A0355-4D2D-4C78-85E3-788F30F74BE6}" destId="{1E43DC3A-0D2E-4677-91B8-98647124DE19}" srcOrd="0" destOrd="0" presId="urn:microsoft.com/office/officeart/2005/8/layout/hierarchy2"/>
    <dgm:cxn modelId="{47B3AE05-EB43-4CDE-8706-44A7876B6BCA}" type="presParOf" srcId="{AC4A0355-4D2D-4C78-85E3-788F30F74BE6}" destId="{2467E680-6F33-41C2-B265-D1F5CDE7BF5D}" srcOrd="1" destOrd="0" presId="urn:microsoft.com/office/officeart/2005/8/layout/hierarchy2"/>
    <dgm:cxn modelId="{A974AE26-5A98-4029-BDFC-7B28D84DF9CA}" type="presParOf" srcId="{0B00F3C3-0819-41DB-A7A4-0F2D76DBE178}" destId="{228DC307-9DFE-434A-809E-5D4F1B20F353}" srcOrd="2" destOrd="0" presId="urn:microsoft.com/office/officeart/2005/8/layout/hierarchy2"/>
    <dgm:cxn modelId="{F29FD8D0-E022-4B11-8983-B8D7B8F085B4}" type="presParOf" srcId="{228DC307-9DFE-434A-809E-5D4F1B20F353}" destId="{F725A57F-40DD-4364-8BBB-376E51AAB1CB}" srcOrd="0" destOrd="0" presId="urn:microsoft.com/office/officeart/2005/8/layout/hierarchy2"/>
    <dgm:cxn modelId="{0D0E8003-261B-42D7-B32B-80B87BD2C0BA}" type="presParOf" srcId="{0B00F3C3-0819-41DB-A7A4-0F2D76DBE178}" destId="{7BB13AE0-071B-4C79-AF18-7DA9734DA8D3}" srcOrd="3" destOrd="0" presId="urn:microsoft.com/office/officeart/2005/8/layout/hierarchy2"/>
    <dgm:cxn modelId="{8569FB3D-9E12-4350-9D50-0BC045051538}" type="presParOf" srcId="{7BB13AE0-071B-4C79-AF18-7DA9734DA8D3}" destId="{C99CE11C-FE17-4642-83E1-1B5CC46CE192}" srcOrd="0" destOrd="0" presId="urn:microsoft.com/office/officeart/2005/8/layout/hierarchy2"/>
    <dgm:cxn modelId="{720EFB16-D32D-45AE-A190-81FE934541C8}" type="presParOf" srcId="{7BB13AE0-071B-4C79-AF18-7DA9734DA8D3}" destId="{AC65A8C2-30D3-4B3E-B298-65BA1CCE186E}" srcOrd="1" destOrd="0" presId="urn:microsoft.com/office/officeart/2005/8/layout/hierarchy2"/>
    <dgm:cxn modelId="{5B53EC0E-ACE9-4DB4-8CA8-9C51F39FEE19}" type="presParOf" srcId="{0B00F3C3-0819-41DB-A7A4-0F2D76DBE178}" destId="{31251ECA-AAFD-40FC-82EF-0C7FBAA4B3AF}" srcOrd="4" destOrd="0" presId="urn:microsoft.com/office/officeart/2005/8/layout/hierarchy2"/>
    <dgm:cxn modelId="{EF77B02E-194C-45CC-820C-B7ADEA8A82F4}" type="presParOf" srcId="{31251ECA-AAFD-40FC-82EF-0C7FBAA4B3AF}" destId="{6EAFF304-3BFE-45A7-BE3D-24878AEFC951}" srcOrd="0" destOrd="0" presId="urn:microsoft.com/office/officeart/2005/8/layout/hierarchy2"/>
    <dgm:cxn modelId="{F1882EBE-315F-4726-A801-CF1B14B0C19A}" type="presParOf" srcId="{0B00F3C3-0819-41DB-A7A4-0F2D76DBE178}" destId="{13DBB624-4FDC-4DF4-8A19-BEFDFA26AECE}" srcOrd="5" destOrd="0" presId="urn:microsoft.com/office/officeart/2005/8/layout/hierarchy2"/>
    <dgm:cxn modelId="{0ED2CA3D-14BC-40F6-9800-EE355BE14631}" type="presParOf" srcId="{13DBB624-4FDC-4DF4-8A19-BEFDFA26AECE}" destId="{223A15B5-7FDF-41E2-B10C-65EA358B82D8}" srcOrd="0" destOrd="0" presId="urn:microsoft.com/office/officeart/2005/8/layout/hierarchy2"/>
    <dgm:cxn modelId="{1D24580F-244F-4989-8D3D-5E521E941D79}" type="presParOf" srcId="{13DBB624-4FDC-4DF4-8A19-BEFDFA26AECE}" destId="{098944D5-A9EF-47B4-BEFE-5EBE9934F34F}" srcOrd="1" destOrd="0" presId="urn:microsoft.com/office/officeart/2005/8/layout/hierarchy2"/>
    <dgm:cxn modelId="{F0828910-8315-4BA0-A7A0-41D26C648AF3}" type="presParOf" srcId="{0B00F3C3-0819-41DB-A7A4-0F2D76DBE178}" destId="{2284BF53-4873-49CD-9E4B-F531F4284573}" srcOrd="6" destOrd="0" presId="urn:microsoft.com/office/officeart/2005/8/layout/hierarchy2"/>
    <dgm:cxn modelId="{9A1FE3D0-0961-48CE-8B9F-7D2D16CBE737}" type="presParOf" srcId="{2284BF53-4873-49CD-9E4B-F531F4284573}" destId="{4CCBC231-1B09-4418-8011-6FBC8F877F71}" srcOrd="0" destOrd="0" presId="urn:microsoft.com/office/officeart/2005/8/layout/hierarchy2"/>
    <dgm:cxn modelId="{5CDD0942-C9A3-42AE-9D86-2641AD9F07EC}" type="presParOf" srcId="{0B00F3C3-0819-41DB-A7A4-0F2D76DBE178}" destId="{0641007E-AD70-4C79-8400-AE2568CCE037}" srcOrd="7" destOrd="0" presId="urn:microsoft.com/office/officeart/2005/8/layout/hierarchy2"/>
    <dgm:cxn modelId="{EF9F7B3E-4B93-4F05-945E-6731DB955142}" type="presParOf" srcId="{0641007E-AD70-4C79-8400-AE2568CCE037}" destId="{D8B62526-A2D9-415E-B3C2-12391A76CCEE}" srcOrd="0" destOrd="0" presId="urn:microsoft.com/office/officeart/2005/8/layout/hierarchy2"/>
    <dgm:cxn modelId="{079E61E2-3037-401F-8906-6C244736783E}" type="presParOf" srcId="{0641007E-AD70-4C79-8400-AE2568CCE037}" destId="{3EA3689C-E30C-488A-BED3-343EB3F953F0}" srcOrd="1" destOrd="0" presId="urn:microsoft.com/office/officeart/2005/8/layout/hierarchy2"/>
    <dgm:cxn modelId="{FC120EC3-AABE-4736-9115-7A7735194601}" type="presParOf" srcId="{0B00F3C3-0819-41DB-A7A4-0F2D76DBE178}" destId="{4EDE148F-4388-489B-B3E8-CE53839A9E09}" srcOrd="8" destOrd="0" presId="urn:microsoft.com/office/officeart/2005/8/layout/hierarchy2"/>
    <dgm:cxn modelId="{12DB5089-D9EA-438D-B93E-4571CBD84C4F}" type="presParOf" srcId="{4EDE148F-4388-489B-B3E8-CE53839A9E09}" destId="{55A84EBD-CA43-440F-9870-BDB3E28C8AE6}" srcOrd="0" destOrd="0" presId="urn:microsoft.com/office/officeart/2005/8/layout/hierarchy2"/>
    <dgm:cxn modelId="{5D74286B-AC9E-49EA-B026-DC89963C7B1C}" type="presParOf" srcId="{0B00F3C3-0819-41DB-A7A4-0F2D76DBE178}" destId="{96A19EDD-95F2-4D93-8FC5-45877EBCF526}" srcOrd="9" destOrd="0" presId="urn:microsoft.com/office/officeart/2005/8/layout/hierarchy2"/>
    <dgm:cxn modelId="{10269D96-7C9D-4438-B585-40C5DBB9D454}" type="presParOf" srcId="{96A19EDD-95F2-4D93-8FC5-45877EBCF526}" destId="{80C65120-E64D-40F7-846A-2429AEAFF4C0}" srcOrd="0" destOrd="0" presId="urn:microsoft.com/office/officeart/2005/8/layout/hierarchy2"/>
    <dgm:cxn modelId="{63E560FE-94EE-46E5-A050-F0482A3F332A}" type="presParOf" srcId="{96A19EDD-95F2-4D93-8FC5-45877EBCF526}" destId="{52687BD4-F51D-44EE-82EC-A9E2F018307B}" srcOrd="1" destOrd="0" presId="urn:microsoft.com/office/officeart/2005/8/layout/hierarchy2"/>
    <dgm:cxn modelId="{9E70D452-AB27-4CA1-B32A-6E4ABED661A5}" type="presParOf" srcId="{0B00F3C3-0819-41DB-A7A4-0F2D76DBE178}" destId="{4E79255A-6575-4FD8-9E67-6A64BF969203}" srcOrd="10" destOrd="0" presId="urn:microsoft.com/office/officeart/2005/8/layout/hierarchy2"/>
    <dgm:cxn modelId="{2C613797-666A-4306-99B4-9787C84F4F87}" type="presParOf" srcId="{4E79255A-6575-4FD8-9E67-6A64BF969203}" destId="{1BB1C892-88C7-4827-892F-9C1162C8F5B7}" srcOrd="0" destOrd="0" presId="urn:microsoft.com/office/officeart/2005/8/layout/hierarchy2"/>
    <dgm:cxn modelId="{1C6AEFC6-2BA6-43CF-871B-47EBDF4D0732}" type="presParOf" srcId="{0B00F3C3-0819-41DB-A7A4-0F2D76DBE178}" destId="{74677C96-57DB-437A-866F-EBDE29436807}" srcOrd="11" destOrd="0" presId="urn:microsoft.com/office/officeart/2005/8/layout/hierarchy2"/>
    <dgm:cxn modelId="{4BCCC5AA-4949-4FE0-B514-5C21285356C5}" type="presParOf" srcId="{74677C96-57DB-437A-866F-EBDE29436807}" destId="{EA0CC535-8843-4611-968A-3520B0AD8B72}" srcOrd="0" destOrd="0" presId="urn:microsoft.com/office/officeart/2005/8/layout/hierarchy2"/>
    <dgm:cxn modelId="{5E4F9CA9-529C-441B-9800-34CEBFF8F50F}" type="presParOf" srcId="{74677C96-57DB-437A-866F-EBDE29436807}" destId="{B9B9F40E-2C53-4F62-A1EA-8F76C53180E0}" srcOrd="1" destOrd="0" presId="urn:microsoft.com/office/officeart/2005/8/layout/hierarchy2"/>
    <dgm:cxn modelId="{03789C0D-4387-402F-9DE2-2BEF897E6431}" type="presParOf" srcId="{0B00F3C3-0819-41DB-A7A4-0F2D76DBE178}" destId="{EC6B773D-6B17-4CC7-B569-132A1BB1AB45}" srcOrd="12" destOrd="0" presId="urn:microsoft.com/office/officeart/2005/8/layout/hierarchy2"/>
    <dgm:cxn modelId="{6EB5053A-51FD-4827-BB97-F590BFDF8B2A}" type="presParOf" srcId="{EC6B773D-6B17-4CC7-B569-132A1BB1AB45}" destId="{7DB9A840-8C1E-4804-8D86-32C477E42643}" srcOrd="0" destOrd="0" presId="urn:microsoft.com/office/officeart/2005/8/layout/hierarchy2"/>
    <dgm:cxn modelId="{13357F45-4DA0-43D0-9EB1-AFCD0FCCD79A}" type="presParOf" srcId="{0B00F3C3-0819-41DB-A7A4-0F2D76DBE178}" destId="{27ED3136-66C3-40E0-A6FD-CB12D791ADB0}" srcOrd="13" destOrd="0" presId="urn:microsoft.com/office/officeart/2005/8/layout/hierarchy2"/>
    <dgm:cxn modelId="{5BE651EC-4647-4C22-836F-10F125ECCD34}" type="presParOf" srcId="{27ED3136-66C3-40E0-A6FD-CB12D791ADB0}" destId="{040A3BB5-84AB-4CE9-B5C4-9D04E88D869D}" srcOrd="0" destOrd="0" presId="urn:microsoft.com/office/officeart/2005/8/layout/hierarchy2"/>
    <dgm:cxn modelId="{DBD3F2DC-3036-47AA-9319-ACD950412ACC}" type="presParOf" srcId="{27ED3136-66C3-40E0-A6FD-CB12D791ADB0}" destId="{0F7D2743-74EE-4114-B4A1-3755CE2189D3}" srcOrd="1" destOrd="0" presId="urn:microsoft.com/office/officeart/2005/8/layout/hierarchy2"/>
    <dgm:cxn modelId="{A75DB63D-2CCB-4036-A806-8E73EF81AC0D}" type="presParOf" srcId="{0B00F3C3-0819-41DB-A7A4-0F2D76DBE178}" destId="{339F9CAD-E6F7-443C-BED6-C65BC76ECE83}" srcOrd="14" destOrd="0" presId="urn:microsoft.com/office/officeart/2005/8/layout/hierarchy2"/>
    <dgm:cxn modelId="{67EF1B25-7D13-489C-85AA-764457413807}" type="presParOf" srcId="{339F9CAD-E6F7-443C-BED6-C65BC76ECE83}" destId="{404A89BC-6407-4F46-B767-5863D30AD66C}" srcOrd="0" destOrd="0" presId="urn:microsoft.com/office/officeart/2005/8/layout/hierarchy2"/>
    <dgm:cxn modelId="{4A865274-C021-43B2-927B-9DB6AF29D086}" type="presParOf" srcId="{0B00F3C3-0819-41DB-A7A4-0F2D76DBE178}" destId="{AD7F5294-B211-419F-9B61-AC2E752C5DBF}" srcOrd="15" destOrd="0" presId="urn:microsoft.com/office/officeart/2005/8/layout/hierarchy2"/>
    <dgm:cxn modelId="{E4DC90FA-4992-49FD-84DB-7F8000A2217E}" type="presParOf" srcId="{AD7F5294-B211-419F-9B61-AC2E752C5DBF}" destId="{0954E39C-FF0A-4E44-BAAC-7A85AAAE35A7}" srcOrd="0" destOrd="0" presId="urn:microsoft.com/office/officeart/2005/8/layout/hierarchy2"/>
    <dgm:cxn modelId="{C0CEB53E-8431-4436-9E7B-7197FE1F8A0A}" type="presParOf" srcId="{AD7F5294-B211-419F-9B61-AC2E752C5DBF}" destId="{D9879E4E-3DE2-4D34-9459-2457D4CD78ED}" srcOrd="1" destOrd="0" presId="urn:microsoft.com/office/officeart/2005/8/layout/hierarchy2"/>
    <dgm:cxn modelId="{FF5D827C-E25D-4615-BBCC-966B3EE5338D}" type="presParOf" srcId="{0B00F3C3-0819-41DB-A7A4-0F2D76DBE178}" destId="{14F7CDC2-821B-4EDD-840A-4BABDED2784A}" srcOrd="16" destOrd="0" presId="urn:microsoft.com/office/officeart/2005/8/layout/hierarchy2"/>
    <dgm:cxn modelId="{7C3119D0-F014-474C-9220-7492DF73C1FC}" type="presParOf" srcId="{14F7CDC2-821B-4EDD-840A-4BABDED2784A}" destId="{20859889-EE55-4166-A350-9EE8EA2E9CB3}" srcOrd="0" destOrd="0" presId="urn:microsoft.com/office/officeart/2005/8/layout/hierarchy2"/>
    <dgm:cxn modelId="{F3385313-D6C8-4259-860C-C9F9E3AF2700}" type="presParOf" srcId="{0B00F3C3-0819-41DB-A7A4-0F2D76DBE178}" destId="{85290BD6-1EA9-4588-9278-7C3050601DCE}" srcOrd="17" destOrd="0" presId="urn:microsoft.com/office/officeart/2005/8/layout/hierarchy2"/>
    <dgm:cxn modelId="{556CCA17-DAAA-41E9-A175-2C17CA7F4614}" type="presParOf" srcId="{85290BD6-1EA9-4588-9278-7C3050601DCE}" destId="{11A3B6E5-E3FE-4AFB-83EB-84344E56C4CF}" srcOrd="0" destOrd="0" presId="urn:microsoft.com/office/officeart/2005/8/layout/hierarchy2"/>
    <dgm:cxn modelId="{AAADA1D5-CB90-4967-AAD5-C32DBDEF8051}" type="presParOf" srcId="{85290BD6-1EA9-4588-9278-7C3050601DCE}" destId="{E151C6B5-6016-4C06-976B-72D30E54640E}" srcOrd="1" destOrd="0" presId="urn:microsoft.com/office/officeart/2005/8/layout/hierarchy2"/>
    <dgm:cxn modelId="{321B94EF-9817-4D3C-B5B5-7C613E04A6B8}" type="presParOf" srcId="{60CA03B3-DCE4-4DD7-AB73-FA6EB1CFC413}" destId="{A26949AB-B76E-4864-8EDD-8CDF4DFEC2FB}" srcOrd="4" destOrd="0" presId="urn:microsoft.com/office/officeart/2005/8/layout/hierarchy2"/>
    <dgm:cxn modelId="{8045B6DF-8994-40AC-9636-46512CA8A010}" type="presParOf" srcId="{A26949AB-B76E-4864-8EDD-8CDF4DFEC2FB}" destId="{3FDF7DDD-02AB-4569-BB51-92D7503CF8EF}" srcOrd="0" destOrd="0" presId="urn:microsoft.com/office/officeart/2005/8/layout/hierarchy2"/>
    <dgm:cxn modelId="{DC161C08-C8A9-4EE9-BAD7-5F52090E26BF}" type="presParOf" srcId="{60CA03B3-DCE4-4DD7-AB73-FA6EB1CFC413}" destId="{FF049640-F853-4F64-9E5C-258BBCA12BA8}" srcOrd="5" destOrd="0" presId="urn:microsoft.com/office/officeart/2005/8/layout/hierarchy2"/>
    <dgm:cxn modelId="{6690E637-C127-455C-85D5-A772331C062F}" type="presParOf" srcId="{FF049640-F853-4F64-9E5C-258BBCA12BA8}" destId="{C7533DC0-6B62-47CC-BCF1-9E056B83379E}" srcOrd="0" destOrd="0" presId="urn:microsoft.com/office/officeart/2005/8/layout/hierarchy2"/>
    <dgm:cxn modelId="{CFFC336C-C0B1-4523-BA1F-22E5D3F58FD2}" type="presParOf" srcId="{FF049640-F853-4F64-9E5C-258BBCA12BA8}" destId="{7E2FB9B6-111C-428E-A942-9B1AF738208E}" srcOrd="1" destOrd="0" presId="urn:microsoft.com/office/officeart/2005/8/layout/hierarchy2"/>
    <dgm:cxn modelId="{0D281289-418F-40E3-915B-F42FF7231DAD}" type="presParOf" srcId="{60CA03B3-DCE4-4DD7-AB73-FA6EB1CFC413}" destId="{59D1278D-67A0-4923-B055-DEDE275F4304}" srcOrd="6" destOrd="0" presId="urn:microsoft.com/office/officeart/2005/8/layout/hierarchy2"/>
    <dgm:cxn modelId="{0E3041F5-261F-4DB3-9A9B-A72F6F1F4C7E}" type="presParOf" srcId="{59D1278D-67A0-4923-B055-DEDE275F4304}" destId="{B2F04F1F-DFBE-4C62-9031-0D2583758343}" srcOrd="0" destOrd="0" presId="urn:microsoft.com/office/officeart/2005/8/layout/hierarchy2"/>
    <dgm:cxn modelId="{46F41ED8-D165-46CA-89F2-D3038ADB1C14}" type="presParOf" srcId="{60CA03B3-DCE4-4DD7-AB73-FA6EB1CFC413}" destId="{B974C670-A4DD-4919-8ED6-FBDF3A6DF911}" srcOrd="7" destOrd="0" presId="urn:microsoft.com/office/officeart/2005/8/layout/hierarchy2"/>
    <dgm:cxn modelId="{91E8710C-1175-4534-8BEE-2C3B6C59EC36}" type="presParOf" srcId="{B974C670-A4DD-4919-8ED6-FBDF3A6DF911}" destId="{9BE14E78-B3C7-4F63-BB2D-0209CC43AF52}" srcOrd="0" destOrd="0" presId="urn:microsoft.com/office/officeart/2005/8/layout/hierarchy2"/>
    <dgm:cxn modelId="{F953720E-6AF0-4FA1-B08C-ABF3059E5D63}" type="presParOf" srcId="{B974C670-A4DD-4919-8ED6-FBDF3A6DF911}" destId="{3358B88A-E670-4BC0-8F6C-80A80857127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mdaemoon.co.kr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7444" y="2219093"/>
            <a:ext cx="650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8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20736" y="3673686"/>
            <a:ext cx="34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/>
              <a:t>NAMDAEMOON </a:t>
            </a:r>
            <a:r>
              <a:rPr lang="en-US" altLang="ko-KR" dirty="0" err="1" smtClean="0"/>
              <a:t>hwabang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0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4283" y="2932770"/>
            <a:ext cx="4998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48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프로토타입</a:t>
            </a:r>
            <a:r>
              <a:rPr lang="ko-KR" altLang="en-US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제작</a:t>
            </a:r>
            <a:endParaRPr lang="ko-KR" altLang="en-US" sz="4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7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79" y="0"/>
            <a:ext cx="9165021" cy="687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205" y="3645319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배경 이미지 자동스크롤</a:t>
            </a:r>
            <a:endParaRPr lang="ko-KR" altLang="en-US" sz="140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메인페이지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회사소개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550" y="3645319"/>
            <a:ext cx="23134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카테고리 별 구매페이지</a:t>
            </a:r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en-US" altLang="ko-KR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이미지 클릭 시 구매팝업</a:t>
            </a:r>
            <a:endParaRPr lang="ko-KR" altLang="en-US" sz="1400" dirty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구매페이지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Q&amp;A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67" y="0"/>
            <a:ext cx="7804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6674" y="1816519"/>
            <a:ext cx="21098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상단 이미지 자동 스크롤</a:t>
            </a:r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en-US" altLang="ko-KR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프리미엄 광고</a:t>
            </a:r>
            <a:endParaRPr lang="ko-KR" altLang="en-US" sz="1400" dirty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410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화방</a:t>
            </a:r>
            <a:r>
              <a:rPr lang="en-US" altLang="ko-KR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</a:t>
            </a:r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학원 광고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92" y="0"/>
            <a:ext cx="585213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5416" y="3929098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상단 이미지 </a:t>
            </a:r>
            <a:r>
              <a:rPr lang="ko-KR" altLang="en-US" sz="1400" dirty="0" err="1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클릭시</a:t>
            </a:r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팝업</a:t>
            </a:r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en-US" altLang="ko-KR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일반 광고</a:t>
            </a:r>
            <a:r>
              <a:rPr lang="en-US" altLang="ko-KR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무료</a:t>
            </a:r>
            <a:r>
              <a:rPr lang="en-US" altLang="ko-KR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ko-KR" altLang="en-US" sz="1400" dirty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로그인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회원가입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마이페이지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389" y="3929098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각 버튼 클릭 시</a:t>
            </a:r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해당 페이지로 이동</a:t>
            </a:r>
            <a:endParaRPr lang="ko-KR" altLang="en-US" sz="1400" dirty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주문</a:t>
            </a:r>
            <a:r>
              <a:rPr lang="en-US" altLang="ko-KR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</a:t>
            </a:r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배송조회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4283" y="2932770"/>
            <a:ext cx="5061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기초 데이터 수집</a:t>
            </a:r>
            <a:endParaRPr lang="ko-KR" altLang="en-US" sz="4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장바구니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227" y="3476042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각 이미지 클릭 시</a:t>
            </a:r>
            <a:endParaRPr lang="en-US" altLang="ko-KR" sz="1400" dirty="0" smtClean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solidFill>
                  <a:srgbClr val="3E9BE0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해당 목록만 체크 가능</a:t>
            </a:r>
            <a:endParaRPr lang="ko-KR" altLang="en-US" sz="1400" dirty="0">
              <a:solidFill>
                <a:srgbClr val="3E9BE0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구매하기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2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20" y="462838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3_1.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와이어프레임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198" y="947823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회원정보 수정</a:t>
            </a:r>
            <a:endParaRPr lang="ko-KR" altLang="en-US" sz="16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71" y="0"/>
            <a:ext cx="91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625" y="1750740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사이트분석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1688" y="2486722"/>
            <a:ext cx="613764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웹사이트명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남대문화방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웹사이트 주소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  <a:hlinkClick r:id="rId2"/>
              </a:rPr>
              <a:t>http://www.namdaemoon.co.kr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타겟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그림 그리기에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관심있는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남녀노소 누구나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목적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미술도구 판매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화방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·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학원 광고서비스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  <a:alpha val="55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625" y="1750740"/>
            <a:ext cx="1420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3200" dirty="0" err="1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컨셉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1688" y="2486722"/>
            <a:ext cx="40350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심플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단순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모노톤</a:t>
            </a:r>
            <a:endParaRPr lang="en-US" altLang="ko-KR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물감과 같은 다양한 색채포인트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r="20175"/>
          <a:stretch/>
        </p:blipFill>
        <p:spPr>
          <a:xfrm>
            <a:off x="7435273" y="0"/>
            <a:ext cx="475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625" y="1750740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컬러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86455" y="2606567"/>
            <a:ext cx="4929352" cy="630620"/>
          </a:xfrm>
          <a:prstGeom prst="rect">
            <a:avLst/>
          </a:prstGeom>
          <a:solidFill>
            <a:srgbClr val="FE2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7035" y="2516887"/>
            <a:ext cx="878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254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32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175</a:t>
            </a:r>
            <a:endParaRPr lang="ko-KR" altLang="en-US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0942" y="273721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#fe20af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92055" y="2521768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C:10  Y:0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M:85  K:0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86455" y="3531412"/>
            <a:ext cx="4929352" cy="630620"/>
          </a:xfrm>
          <a:prstGeom prst="rect">
            <a:avLst/>
          </a:prstGeom>
          <a:solidFill>
            <a:srgbClr val="3E9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47035" y="3441732"/>
            <a:ext cx="881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62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155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224</a:t>
            </a:r>
            <a:endParaRPr lang="ko-KR" altLang="en-US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0942" y="36620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#3e9be0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92055" y="344661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C:71  Y:0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M:31  K:0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986455" y="4362409"/>
            <a:ext cx="4929352" cy="630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147035" y="4272729"/>
            <a:ext cx="878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255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255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255</a:t>
            </a:r>
            <a:endParaRPr lang="ko-KR" altLang="en-US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0942" y="449305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#fe20af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92055" y="4277610"/>
            <a:ext cx="97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C:0  Y:0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M:0  K:0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86455" y="5287254"/>
            <a:ext cx="4929352" cy="630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47035" y="5197574"/>
            <a:ext cx="753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50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50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50</a:t>
            </a:r>
            <a:endParaRPr lang="ko-KR" altLang="en-US"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0942" y="541789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#323232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92055" y="5202455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C:70  Y:70</a:t>
            </a:r>
          </a:p>
          <a:p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M:70  K:70</a:t>
            </a:r>
          </a:p>
        </p:txBody>
      </p:sp>
    </p:spTree>
    <p:extLst>
      <p:ext uri="{BB962C8B-B14F-4D97-AF65-F5344CB8AC3E}">
        <p14:creationId xmlns:p14="http://schemas.microsoft.com/office/powerpoint/2010/main" val="20665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625" y="1750740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4. </a:t>
            </a:r>
            <a:r>
              <a:rPr lang="ko-KR" altLang="en-US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카테고리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aphicFrame>
        <p:nvGraphicFramePr>
          <p:cNvPr id="51" name="다이어그램 50"/>
          <p:cNvGraphicFramePr/>
          <p:nvPr>
            <p:extLst>
              <p:ext uri="{D42A27DB-BD31-4B8C-83A1-F6EECF244321}">
                <p14:modId xmlns:p14="http://schemas.microsoft.com/office/powerpoint/2010/main" val="774212030"/>
              </p:ext>
            </p:extLst>
          </p:nvPr>
        </p:nvGraphicFramePr>
        <p:xfrm>
          <a:off x="343337" y="1031870"/>
          <a:ext cx="111549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1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625" y="1750740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5. </a:t>
            </a:r>
            <a:r>
              <a:rPr lang="ko-KR" altLang="en-US" sz="32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페르소나분석</a:t>
            </a:r>
            <a:endParaRPr lang="ko-KR" altLang="en-US" sz="3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763" y="4231439"/>
            <a:ext cx="5059398" cy="152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16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김그림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/18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여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고등학생</a:t>
            </a:r>
            <a:endParaRPr lang="en-US" altLang="ko-KR" sz="1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미대에 진학하기 위해 입시미술학원에 다니고 있다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학교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학원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집 근처에서 구매할 수 없는</a:t>
            </a:r>
            <a:endParaRPr lang="en-US" altLang="ko-KR" sz="1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전문가용 미술재료를 구매하고 싶어한다</a:t>
            </a: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en-US" altLang="ko-KR" sz="1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1" y="2561662"/>
            <a:ext cx="1214273" cy="1674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0159" y="4231439"/>
            <a:ext cx="53319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박주부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/40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여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주부</a:t>
            </a:r>
            <a:endParaRPr lang="en-US" altLang="ko-KR" sz="1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자녀들을 다 키워놓고 새로운 취미를 갖고자 한다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평소 미술에 관심이 있어 집에서 그림을 그려보려 한다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그림을 그릴 수 있는 다양한 재료들에 관한 상세한</a:t>
            </a:r>
            <a:endParaRPr lang="en-US" altLang="ko-KR" sz="1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정보와 방법을 </a:t>
            </a:r>
            <a:r>
              <a:rPr lang="ko-KR" altLang="en-US" sz="16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얻고싶어</a:t>
            </a: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한다</a:t>
            </a:r>
            <a:r>
              <a:rPr lang="en-US" altLang="ko-KR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57" y="2561662"/>
            <a:ext cx="1214273" cy="16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4283" y="2932770"/>
            <a:ext cx="4982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48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아이디어 스케치</a:t>
            </a:r>
            <a:endParaRPr lang="ko-KR" altLang="en-US" sz="48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9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6188927"/>
            <a:ext cx="166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남대문화방</a:t>
            </a:r>
            <a:endParaRPr lang="ko-KR" altLang="en-US" sz="28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572" y="441817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400" dirty="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아이디어 스케치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33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161</TotalTime>
  <Words>364</Words>
  <Application>Microsoft Office PowerPoint</Application>
  <PresentationFormat>와이드스크린</PresentationFormat>
  <Paragraphs>124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210 멋진어느날 R</vt:lpstr>
      <vt:lpstr>210 맨발의청춘 B</vt:lpstr>
      <vt:lpstr>Tw Cen MT</vt:lpstr>
      <vt:lpstr>맑은 고딕</vt:lpstr>
      <vt:lpstr>a시월구일2</vt:lpstr>
      <vt:lpstr>Arial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10</cp:revision>
  <dcterms:created xsi:type="dcterms:W3CDTF">2017-12-01T09:36:09Z</dcterms:created>
  <dcterms:modified xsi:type="dcterms:W3CDTF">2017-12-04T04:57:30Z</dcterms:modified>
</cp:coreProperties>
</file>